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3.xml" ContentType="application/vnd.openxmlformats-officedocument.presentationml.tags+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4.xml" ContentType="application/vnd.openxmlformats-officedocument.presentationml.tags+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5.xml" ContentType="application/vnd.openxmlformats-officedocument.presentationml.tags+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6.xml" ContentType="application/vnd.openxmlformats-officedocument.presentationml.tags+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7.xml" ContentType="application/vnd.openxmlformats-officedocument.presentationml.tags+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8.xml" ContentType="application/vnd.openxmlformats-officedocument.presentationml.tags+xml"/>
  <Override PartName="/ppt/notesSlides/notesSlide2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9.xml" ContentType="application/vnd.openxmlformats-officedocument.presentationml.tags+xml"/>
  <Override PartName="/ppt/notesSlides/notesSlide23.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2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1.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2.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33.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34.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3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3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37.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38.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theme/themeOverride1.xml" ContentType="application/vnd.openxmlformats-officedocument.themeOverr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94" r:id="rId2"/>
    <p:sldId id="296" r:id="rId3"/>
    <p:sldId id="297" r:id="rId4"/>
    <p:sldId id="298" r:id="rId5"/>
    <p:sldId id="299" r:id="rId6"/>
    <p:sldId id="273" r:id="rId7"/>
    <p:sldId id="300" r:id="rId8"/>
    <p:sldId id="324" r:id="rId9"/>
    <p:sldId id="301" r:id="rId10"/>
    <p:sldId id="325" r:id="rId11"/>
    <p:sldId id="282" r:id="rId12"/>
    <p:sldId id="302" r:id="rId13"/>
    <p:sldId id="303" r:id="rId14"/>
    <p:sldId id="305" r:id="rId15"/>
    <p:sldId id="362" r:id="rId16"/>
    <p:sldId id="257" r:id="rId17"/>
    <p:sldId id="258" r:id="rId18"/>
    <p:sldId id="307" r:id="rId19"/>
    <p:sldId id="333" r:id="rId20"/>
    <p:sldId id="335" r:id="rId21"/>
    <p:sldId id="276" r:id="rId22"/>
    <p:sldId id="334" r:id="rId23"/>
    <p:sldId id="262" r:id="rId24"/>
    <p:sldId id="278" r:id="rId25"/>
    <p:sldId id="265" r:id="rId26"/>
    <p:sldId id="308" r:id="rId27"/>
    <p:sldId id="330" r:id="rId28"/>
    <p:sldId id="331" r:id="rId29"/>
    <p:sldId id="310" r:id="rId30"/>
    <p:sldId id="332" r:id="rId31"/>
    <p:sldId id="266" r:id="rId32"/>
    <p:sldId id="268" r:id="rId33"/>
    <p:sldId id="337" r:id="rId34"/>
    <p:sldId id="260" r:id="rId35"/>
    <p:sldId id="263" r:id="rId36"/>
    <p:sldId id="338" r:id="rId37"/>
    <p:sldId id="339" r:id="rId38"/>
    <p:sldId id="269" r:id="rId39"/>
    <p:sldId id="270" r:id="rId40"/>
    <p:sldId id="281" r:id="rId41"/>
    <p:sldId id="340" r:id="rId42"/>
    <p:sldId id="279" r:id="rId43"/>
    <p:sldId id="272" r:id="rId44"/>
    <p:sldId id="341" r:id="rId45"/>
    <p:sldId id="342" r:id="rId46"/>
    <p:sldId id="274" r:id="rId47"/>
    <p:sldId id="345" r:id="rId48"/>
    <p:sldId id="346" r:id="rId49"/>
    <p:sldId id="280" r:id="rId50"/>
    <p:sldId id="348" r:id="rId51"/>
    <p:sldId id="350" r:id="rId52"/>
    <p:sldId id="351" r:id="rId53"/>
    <p:sldId id="361" r:id="rId54"/>
    <p:sldId id="360" r:id="rId55"/>
    <p:sldId id="353" r:id="rId56"/>
    <p:sldId id="352" r:id="rId57"/>
    <p:sldId id="354" r:id="rId58"/>
    <p:sldId id="355" r:id="rId59"/>
    <p:sldId id="356" r:id="rId60"/>
    <p:sldId id="358" r:id="rId61"/>
    <p:sldId id="359" r:id="rId62"/>
    <p:sldId id="311" r:id="rId63"/>
    <p:sldId id="322" r:id="rId64"/>
    <p:sldId id="313" r:id="rId65"/>
    <p:sldId id="319" r:id="rId66"/>
    <p:sldId id="314" r:id="rId67"/>
    <p:sldId id="318" r:id="rId68"/>
    <p:sldId id="320" r:id="rId69"/>
    <p:sldId id="323" r:id="rId70"/>
    <p:sldId id="336" r:id="rId71"/>
    <p:sldId id="321" r:id="rId72"/>
    <p:sldId id="271"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בן סמבירא נחום" initials="בסנ" lastIdx="1" clrIdx="0">
    <p:extLst>
      <p:ext uri="{19B8F6BF-5375-455C-9EA6-DF929625EA0E}">
        <p15:presenceInfo xmlns:p15="http://schemas.microsoft.com/office/powerpoint/2012/main" userId="S::sembiraben@br7.eduil.org::e87e5d59-943a-4856-b865-2f51775f9c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F2DB"/>
    <a:srgbClr val="8DC9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372"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dgm:spPr>
        <a:solidFill>
          <a:schemeClr val="accent6">
            <a:lumMod val="75000"/>
          </a:schemeClr>
        </a:solidFill>
      </dgm:spPr>
      <dgm:t>
        <a:bodyPr/>
        <a:lstStyle/>
        <a:p>
          <a:r>
            <a:rPr lang="he-IL" dirty="0"/>
            <a:t>מבוא</a:t>
          </a:r>
          <a:endParaRPr lang="en-IL" dirty="0"/>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dgm:spPr/>
      <dgm:t>
        <a:bodyPr/>
        <a:lstStyle/>
        <a:p>
          <a:r>
            <a:rPr lang="he-IL" dirty="0"/>
            <a:t>למידת חיזוק</a:t>
          </a:r>
          <a:endParaRPr lang="en-IL"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8CDF89-05E3-4EFA-AD9D-0C7C810DDB07}"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A3869FBB-D822-4554-A18A-A5AA7F86A634}">
      <dgm:prSet custT="1"/>
      <dgm:spPr/>
      <dgm:t>
        <a:bodyPr/>
        <a:lstStyle/>
        <a:p>
          <a:pPr rtl="1"/>
          <a:r>
            <a:rPr lang="he-IL" sz="6600" b="1"/>
            <a:t>סביבה</a:t>
          </a:r>
          <a:endParaRPr lang="en-US" sz="6600" b="1"/>
        </a:p>
      </dgm:t>
    </dgm:pt>
    <dgm:pt modelId="{85BD5F80-DAEB-46D3-B9AF-4805BCA870A7}" type="parTrans" cxnId="{C9DF5D4A-007B-4667-BD58-84944C117456}">
      <dgm:prSet/>
      <dgm:spPr/>
      <dgm:t>
        <a:bodyPr/>
        <a:lstStyle/>
        <a:p>
          <a:endParaRPr lang="en-US"/>
        </a:p>
      </dgm:t>
    </dgm:pt>
    <dgm:pt modelId="{C64E99E1-3D1C-48AF-BAC4-0D19A9F435F3}" type="sibTrans" cxnId="{C9DF5D4A-007B-4667-BD58-84944C117456}">
      <dgm:prSet/>
      <dgm:spPr/>
      <dgm:t>
        <a:bodyPr/>
        <a:lstStyle/>
        <a:p>
          <a:endParaRPr lang="en-US"/>
        </a:p>
      </dgm:t>
    </dgm:pt>
    <dgm:pt modelId="{91E73E2A-A54C-429A-819C-A24718AE0A9B}">
      <dgm:prSet custT="1"/>
      <dgm:spPr/>
      <dgm:t>
        <a:bodyPr/>
        <a:lstStyle/>
        <a:p>
          <a:r>
            <a:rPr lang="he-IL" sz="3200"/>
            <a:t>לדמות את המשחק </a:t>
          </a:r>
          <a:endParaRPr lang="en-US" sz="3200"/>
        </a:p>
      </dgm:t>
    </dgm:pt>
    <dgm:pt modelId="{50D2CDB3-9D9B-4A0D-8F72-262197AAD201}" type="parTrans" cxnId="{3047A985-13E3-4D9F-8AC7-1CC7CCFB4F59}">
      <dgm:prSet/>
      <dgm:spPr/>
      <dgm:t>
        <a:bodyPr/>
        <a:lstStyle/>
        <a:p>
          <a:endParaRPr lang="en-US"/>
        </a:p>
      </dgm:t>
    </dgm:pt>
    <dgm:pt modelId="{819E6D0E-2A52-4735-95B4-C6DDFC2E6E62}" type="sibTrans" cxnId="{3047A985-13E3-4D9F-8AC7-1CC7CCFB4F59}">
      <dgm:prSet/>
      <dgm:spPr/>
      <dgm:t>
        <a:bodyPr/>
        <a:lstStyle/>
        <a:p>
          <a:endParaRPr lang="en-US"/>
        </a:p>
      </dgm:t>
    </dgm:pt>
    <dgm:pt modelId="{07025DB0-BC6D-452E-B16E-CD18DD3DDFB7}">
      <dgm:prSet custT="1"/>
      <dgm:spPr/>
      <dgm:t>
        <a:bodyPr/>
        <a:lstStyle/>
        <a:p>
          <a:pPr rtl="1"/>
          <a:r>
            <a:rPr lang="he-IL" sz="3200"/>
            <a:t>להתממשק עם הסוכן</a:t>
          </a:r>
          <a:endParaRPr lang="en-US" sz="3200"/>
        </a:p>
      </dgm:t>
    </dgm:pt>
    <dgm:pt modelId="{E1589BE0-AAB0-4FC2-94B1-5ACFCA04A175}" type="parTrans" cxnId="{E8CBBC9A-F0E5-4D84-B906-5CCA072541BC}">
      <dgm:prSet/>
      <dgm:spPr/>
      <dgm:t>
        <a:bodyPr/>
        <a:lstStyle/>
        <a:p>
          <a:endParaRPr lang="en-US"/>
        </a:p>
      </dgm:t>
    </dgm:pt>
    <dgm:pt modelId="{0310CACE-7700-4431-AEE8-39260DF765DF}" type="sibTrans" cxnId="{E8CBBC9A-F0E5-4D84-B906-5CCA072541BC}">
      <dgm:prSet/>
      <dgm:spPr/>
      <dgm:t>
        <a:bodyPr/>
        <a:lstStyle/>
        <a:p>
          <a:endParaRPr lang="en-US"/>
        </a:p>
      </dgm:t>
    </dgm:pt>
    <dgm:pt modelId="{11364FA3-2D90-4264-BAD9-4D1A5E53CD87}" type="pres">
      <dgm:prSet presAssocID="{C88CDF89-05E3-4EFA-AD9D-0C7C810DDB07}" presName="hierChild1" presStyleCnt="0">
        <dgm:presLayoutVars>
          <dgm:chPref val="1"/>
          <dgm:dir/>
          <dgm:animOne val="branch"/>
          <dgm:animLvl val="lvl"/>
          <dgm:resizeHandles/>
        </dgm:presLayoutVars>
      </dgm:prSet>
      <dgm:spPr/>
    </dgm:pt>
    <dgm:pt modelId="{0F1BA7C7-9668-4FF1-83AD-BB22134C9667}" type="pres">
      <dgm:prSet presAssocID="{A3869FBB-D822-4554-A18A-A5AA7F86A634}" presName="hierRoot1" presStyleCnt="0"/>
      <dgm:spPr/>
    </dgm:pt>
    <dgm:pt modelId="{0FFE788C-3BF5-4BF3-B66C-E0886721116F}" type="pres">
      <dgm:prSet presAssocID="{A3869FBB-D822-4554-A18A-A5AA7F86A634}" presName="composite" presStyleCnt="0"/>
      <dgm:spPr/>
    </dgm:pt>
    <dgm:pt modelId="{3CAF3589-8044-4673-8BE9-19F1EB67061E}" type="pres">
      <dgm:prSet presAssocID="{A3869FBB-D822-4554-A18A-A5AA7F86A634}" presName="background" presStyleLbl="node0" presStyleIdx="0" presStyleCnt="1"/>
      <dgm:spPr/>
    </dgm:pt>
    <dgm:pt modelId="{C840A5CE-0B66-4FB0-B9EB-E7081C5CDB75}" type="pres">
      <dgm:prSet presAssocID="{A3869FBB-D822-4554-A18A-A5AA7F86A634}" presName="text" presStyleLbl="fgAcc0" presStyleIdx="0" presStyleCnt="1" custScaleX="138512">
        <dgm:presLayoutVars>
          <dgm:chPref val="3"/>
        </dgm:presLayoutVars>
      </dgm:prSet>
      <dgm:spPr/>
    </dgm:pt>
    <dgm:pt modelId="{91F31E1B-F21D-404F-B143-D103F98F7987}" type="pres">
      <dgm:prSet presAssocID="{A3869FBB-D822-4554-A18A-A5AA7F86A634}" presName="hierChild2" presStyleCnt="0"/>
      <dgm:spPr/>
    </dgm:pt>
    <dgm:pt modelId="{8C4A8425-09AA-42DB-B5AD-CCE935A8269F}" type="pres">
      <dgm:prSet presAssocID="{50D2CDB3-9D9B-4A0D-8F72-262197AAD201}" presName="Name10" presStyleLbl="parChTrans1D2" presStyleIdx="0" presStyleCnt="2"/>
      <dgm:spPr/>
    </dgm:pt>
    <dgm:pt modelId="{6062B3EE-319E-4742-934D-FF875D214446}" type="pres">
      <dgm:prSet presAssocID="{91E73E2A-A54C-429A-819C-A24718AE0A9B}" presName="hierRoot2" presStyleCnt="0"/>
      <dgm:spPr/>
    </dgm:pt>
    <dgm:pt modelId="{45A7F289-A9E6-4BDD-9B0A-350F020A009C}" type="pres">
      <dgm:prSet presAssocID="{91E73E2A-A54C-429A-819C-A24718AE0A9B}" presName="composite2" presStyleCnt="0"/>
      <dgm:spPr/>
    </dgm:pt>
    <dgm:pt modelId="{89D3B3BB-70CA-4B95-91FD-1BCFE63CCB05}" type="pres">
      <dgm:prSet presAssocID="{91E73E2A-A54C-429A-819C-A24718AE0A9B}" presName="background2" presStyleLbl="node2" presStyleIdx="0" presStyleCnt="2"/>
      <dgm:spPr/>
    </dgm:pt>
    <dgm:pt modelId="{96E00805-C6FA-4A58-BE6E-A808AC4BBEEF}" type="pres">
      <dgm:prSet presAssocID="{91E73E2A-A54C-429A-819C-A24718AE0A9B}" presName="text2" presStyleLbl="fgAcc2" presStyleIdx="0" presStyleCnt="2">
        <dgm:presLayoutVars>
          <dgm:chPref val="3"/>
        </dgm:presLayoutVars>
      </dgm:prSet>
      <dgm:spPr/>
    </dgm:pt>
    <dgm:pt modelId="{D07E313A-3011-4100-939F-D5F6FD930996}" type="pres">
      <dgm:prSet presAssocID="{91E73E2A-A54C-429A-819C-A24718AE0A9B}" presName="hierChild3" presStyleCnt="0"/>
      <dgm:spPr/>
    </dgm:pt>
    <dgm:pt modelId="{EDBC514E-DD43-4171-8E67-03F884D3F06A}" type="pres">
      <dgm:prSet presAssocID="{E1589BE0-AAB0-4FC2-94B1-5ACFCA04A175}" presName="Name10" presStyleLbl="parChTrans1D2" presStyleIdx="1" presStyleCnt="2"/>
      <dgm:spPr/>
    </dgm:pt>
    <dgm:pt modelId="{2607E204-174D-439A-B8DC-E14AA1CA2B84}" type="pres">
      <dgm:prSet presAssocID="{07025DB0-BC6D-452E-B16E-CD18DD3DDFB7}" presName="hierRoot2" presStyleCnt="0"/>
      <dgm:spPr/>
    </dgm:pt>
    <dgm:pt modelId="{BA7E1996-D0BD-4F29-B276-44C8E4EADEC7}" type="pres">
      <dgm:prSet presAssocID="{07025DB0-BC6D-452E-B16E-CD18DD3DDFB7}" presName="composite2" presStyleCnt="0"/>
      <dgm:spPr/>
    </dgm:pt>
    <dgm:pt modelId="{CC017973-EAD1-41F0-A1E0-B8B9EADF3C3C}" type="pres">
      <dgm:prSet presAssocID="{07025DB0-BC6D-452E-B16E-CD18DD3DDFB7}" presName="background2" presStyleLbl="node2" presStyleIdx="1" presStyleCnt="2"/>
      <dgm:spPr/>
    </dgm:pt>
    <dgm:pt modelId="{9868D007-79DA-43ED-88E4-C0268F35066E}" type="pres">
      <dgm:prSet presAssocID="{07025DB0-BC6D-452E-B16E-CD18DD3DDFB7}" presName="text2" presStyleLbl="fgAcc2" presStyleIdx="1" presStyleCnt="2">
        <dgm:presLayoutVars>
          <dgm:chPref val="3"/>
        </dgm:presLayoutVars>
      </dgm:prSet>
      <dgm:spPr/>
    </dgm:pt>
    <dgm:pt modelId="{F5D8E993-28C6-44A0-9441-9B73B9BC4031}" type="pres">
      <dgm:prSet presAssocID="{07025DB0-BC6D-452E-B16E-CD18DD3DDFB7}" presName="hierChild3" presStyleCnt="0"/>
      <dgm:spPr/>
    </dgm:pt>
  </dgm:ptLst>
  <dgm:cxnLst>
    <dgm:cxn modelId="{1E96A31B-55CB-49C4-9387-DDCEE5EB815E}" type="presOf" srcId="{91E73E2A-A54C-429A-819C-A24718AE0A9B}" destId="{96E00805-C6FA-4A58-BE6E-A808AC4BBEEF}" srcOrd="0" destOrd="0" presId="urn:microsoft.com/office/officeart/2005/8/layout/hierarchy1"/>
    <dgm:cxn modelId="{F2C91C1D-B234-4EAB-87ED-09121CCEBD7B}" type="presOf" srcId="{C88CDF89-05E3-4EFA-AD9D-0C7C810DDB07}" destId="{11364FA3-2D90-4264-BAD9-4D1A5E53CD87}" srcOrd="0" destOrd="0" presId="urn:microsoft.com/office/officeart/2005/8/layout/hierarchy1"/>
    <dgm:cxn modelId="{FEA6F739-FBBB-46BA-87B2-19779FC9FE63}" type="presOf" srcId="{07025DB0-BC6D-452E-B16E-CD18DD3DDFB7}" destId="{9868D007-79DA-43ED-88E4-C0268F35066E}" srcOrd="0" destOrd="0" presId="urn:microsoft.com/office/officeart/2005/8/layout/hierarchy1"/>
    <dgm:cxn modelId="{72EFD460-4238-4B4D-B545-8840C2D6E3EB}" type="presOf" srcId="{E1589BE0-AAB0-4FC2-94B1-5ACFCA04A175}" destId="{EDBC514E-DD43-4171-8E67-03F884D3F06A}" srcOrd="0" destOrd="0" presId="urn:microsoft.com/office/officeart/2005/8/layout/hierarchy1"/>
    <dgm:cxn modelId="{C9DF5D4A-007B-4667-BD58-84944C117456}" srcId="{C88CDF89-05E3-4EFA-AD9D-0C7C810DDB07}" destId="{A3869FBB-D822-4554-A18A-A5AA7F86A634}" srcOrd="0" destOrd="0" parTransId="{85BD5F80-DAEB-46D3-B9AF-4805BCA870A7}" sibTransId="{C64E99E1-3D1C-48AF-BAC4-0D19A9F435F3}"/>
    <dgm:cxn modelId="{3047A985-13E3-4D9F-8AC7-1CC7CCFB4F59}" srcId="{A3869FBB-D822-4554-A18A-A5AA7F86A634}" destId="{91E73E2A-A54C-429A-819C-A24718AE0A9B}" srcOrd="0" destOrd="0" parTransId="{50D2CDB3-9D9B-4A0D-8F72-262197AAD201}" sibTransId="{819E6D0E-2A52-4735-95B4-C6DDFC2E6E62}"/>
    <dgm:cxn modelId="{C1FCA58F-5D87-4B94-9410-4107502303AB}" type="presOf" srcId="{A3869FBB-D822-4554-A18A-A5AA7F86A634}" destId="{C840A5CE-0B66-4FB0-B9EB-E7081C5CDB75}" srcOrd="0" destOrd="0" presId="urn:microsoft.com/office/officeart/2005/8/layout/hierarchy1"/>
    <dgm:cxn modelId="{E8CBBC9A-F0E5-4D84-B906-5CCA072541BC}" srcId="{A3869FBB-D822-4554-A18A-A5AA7F86A634}" destId="{07025DB0-BC6D-452E-B16E-CD18DD3DDFB7}" srcOrd="1" destOrd="0" parTransId="{E1589BE0-AAB0-4FC2-94B1-5ACFCA04A175}" sibTransId="{0310CACE-7700-4431-AEE8-39260DF765DF}"/>
    <dgm:cxn modelId="{B9B5A89C-C208-441B-B409-63A8C99818FF}" type="presOf" srcId="{50D2CDB3-9D9B-4A0D-8F72-262197AAD201}" destId="{8C4A8425-09AA-42DB-B5AD-CCE935A8269F}" srcOrd="0" destOrd="0" presId="urn:microsoft.com/office/officeart/2005/8/layout/hierarchy1"/>
    <dgm:cxn modelId="{6C725B5F-1720-4C2A-8F58-B959131184EB}" type="presParOf" srcId="{11364FA3-2D90-4264-BAD9-4D1A5E53CD87}" destId="{0F1BA7C7-9668-4FF1-83AD-BB22134C9667}" srcOrd="0" destOrd="0" presId="urn:microsoft.com/office/officeart/2005/8/layout/hierarchy1"/>
    <dgm:cxn modelId="{300B5F43-BF5D-4C71-A1F7-0195369EBAA6}" type="presParOf" srcId="{0F1BA7C7-9668-4FF1-83AD-BB22134C9667}" destId="{0FFE788C-3BF5-4BF3-B66C-E0886721116F}" srcOrd="0" destOrd="0" presId="urn:microsoft.com/office/officeart/2005/8/layout/hierarchy1"/>
    <dgm:cxn modelId="{66945BCA-C457-441A-A91F-1CC3CD94FE1E}" type="presParOf" srcId="{0FFE788C-3BF5-4BF3-B66C-E0886721116F}" destId="{3CAF3589-8044-4673-8BE9-19F1EB67061E}" srcOrd="0" destOrd="0" presId="urn:microsoft.com/office/officeart/2005/8/layout/hierarchy1"/>
    <dgm:cxn modelId="{AAB433E0-4CCE-4595-B3F0-E757E614678D}" type="presParOf" srcId="{0FFE788C-3BF5-4BF3-B66C-E0886721116F}" destId="{C840A5CE-0B66-4FB0-B9EB-E7081C5CDB75}" srcOrd="1" destOrd="0" presId="urn:microsoft.com/office/officeart/2005/8/layout/hierarchy1"/>
    <dgm:cxn modelId="{33785009-2844-4417-AA71-11A6D7EA5A14}" type="presParOf" srcId="{0F1BA7C7-9668-4FF1-83AD-BB22134C9667}" destId="{91F31E1B-F21D-404F-B143-D103F98F7987}" srcOrd="1" destOrd="0" presId="urn:microsoft.com/office/officeart/2005/8/layout/hierarchy1"/>
    <dgm:cxn modelId="{25EDED74-1668-4153-9F39-BB82DA9227D1}" type="presParOf" srcId="{91F31E1B-F21D-404F-B143-D103F98F7987}" destId="{8C4A8425-09AA-42DB-B5AD-CCE935A8269F}" srcOrd="0" destOrd="0" presId="urn:microsoft.com/office/officeart/2005/8/layout/hierarchy1"/>
    <dgm:cxn modelId="{5378926B-839C-4FF9-801B-EE8A331460BD}" type="presParOf" srcId="{91F31E1B-F21D-404F-B143-D103F98F7987}" destId="{6062B3EE-319E-4742-934D-FF875D214446}" srcOrd="1" destOrd="0" presId="urn:microsoft.com/office/officeart/2005/8/layout/hierarchy1"/>
    <dgm:cxn modelId="{02300504-D089-455D-B530-EBB6520FE30A}" type="presParOf" srcId="{6062B3EE-319E-4742-934D-FF875D214446}" destId="{45A7F289-A9E6-4BDD-9B0A-350F020A009C}" srcOrd="0" destOrd="0" presId="urn:microsoft.com/office/officeart/2005/8/layout/hierarchy1"/>
    <dgm:cxn modelId="{6E50F9BB-294A-4423-AE00-87CAB13ABB3D}" type="presParOf" srcId="{45A7F289-A9E6-4BDD-9B0A-350F020A009C}" destId="{89D3B3BB-70CA-4B95-91FD-1BCFE63CCB05}" srcOrd="0" destOrd="0" presId="urn:microsoft.com/office/officeart/2005/8/layout/hierarchy1"/>
    <dgm:cxn modelId="{58C35C27-3FBB-453B-8A13-C56220E5A050}" type="presParOf" srcId="{45A7F289-A9E6-4BDD-9B0A-350F020A009C}" destId="{96E00805-C6FA-4A58-BE6E-A808AC4BBEEF}" srcOrd="1" destOrd="0" presId="urn:microsoft.com/office/officeart/2005/8/layout/hierarchy1"/>
    <dgm:cxn modelId="{248C5F19-D2FF-4AA5-B98E-352B5C9CBBD0}" type="presParOf" srcId="{6062B3EE-319E-4742-934D-FF875D214446}" destId="{D07E313A-3011-4100-939F-D5F6FD930996}" srcOrd="1" destOrd="0" presId="urn:microsoft.com/office/officeart/2005/8/layout/hierarchy1"/>
    <dgm:cxn modelId="{1175B5CF-865A-4BAB-A6F2-9BDAC7037BB4}" type="presParOf" srcId="{91F31E1B-F21D-404F-B143-D103F98F7987}" destId="{EDBC514E-DD43-4171-8E67-03F884D3F06A}" srcOrd="2" destOrd="0" presId="urn:microsoft.com/office/officeart/2005/8/layout/hierarchy1"/>
    <dgm:cxn modelId="{482FABD4-E08D-431A-B44B-F24B7CBD9746}" type="presParOf" srcId="{91F31E1B-F21D-404F-B143-D103F98F7987}" destId="{2607E204-174D-439A-B8DC-E14AA1CA2B84}" srcOrd="3" destOrd="0" presId="urn:microsoft.com/office/officeart/2005/8/layout/hierarchy1"/>
    <dgm:cxn modelId="{7BE9A436-7AB9-4E80-A4A9-DF40B123260F}" type="presParOf" srcId="{2607E204-174D-439A-B8DC-E14AA1CA2B84}" destId="{BA7E1996-D0BD-4F29-B276-44C8E4EADEC7}" srcOrd="0" destOrd="0" presId="urn:microsoft.com/office/officeart/2005/8/layout/hierarchy1"/>
    <dgm:cxn modelId="{81A8503E-BA8B-4877-A777-5B1513E3F319}" type="presParOf" srcId="{BA7E1996-D0BD-4F29-B276-44C8E4EADEC7}" destId="{CC017973-EAD1-41F0-A1E0-B8B9EADF3C3C}" srcOrd="0" destOrd="0" presId="urn:microsoft.com/office/officeart/2005/8/layout/hierarchy1"/>
    <dgm:cxn modelId="{E3D47E5D-E647-4136-9FAA-FE7996FE204A}" type="presParOf" srcId="{BA7E1996-D0BD-4F29-B276-44C8E4EADEC7}" destId="{9868D007-79DA-43ED-88E4-C0268F35066E}" srcOrd="1" destOrd="0" presId="urn:microsoft.com/office/officeart/2005/8/layout/hierarchy1"/>
    <dgm:cxn modelId="{57286862-D8A3-440F-999D-EAFCBF91B4E9}" type="presParOf" srcId="{2607E204-174D-439A-B8DC-E14AA1CA2B84}" destId="{F5D8E993-28C6-44A0-9441-9B73B9BC403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BF2BBD0-EF6D-4099-B523-9E3AD1DFAE6F}"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54EC02A9-546B-4E56-A345-356E3B3BC8C5}">
      <dgm:prSet/>
      <dgm:spPr/>
      <dgm:t>
        <a:bodyPr/>
        <a:lstStyle/>
        <a:p>
          <a:r>
            <a:rPr lang="he-IL"/>
            <a:t>רעיון 1: השגת הקוד המקורי של המשחק</a:t>
          </a:r>
          <a:endParaRPr lang="en-US"/>
        </a:p>
      </dgm:t>
    </dgm:pt>
    <dgm:pt modelId="{58C49333-7651-41AD-AE13-0567FDD4D8CB}" type="parTrans" cxnId="{0D5C4C20-1731-4C97-BA1C-DEA98E5683FC}">
      <dgm:prSet/>
      <dgm:spPr/>
      <dgm:t>
        <a:bodyPr/>
        <a:lstStyle/>
        <a:p>
          <a:endParaRPr lang="en-US"/>
        </a:p>
      </dgm:t>
    </dgm:pt>
    <dgm:pt modelId="{AA7CEC8B-5732-455E-99CB-D153C75E0087}" type="sibTrans" cxnId="{0D5C4C20-1731-4C97-BA1C-DEA98E5683FC}">
      <dgm:prSet/>
      <dgm:spPr/>
      <dgm:t>
        <a:bodyPr/>
        <a:lstStyle/>
        <a:p>
          <a:endParaRPr lang="en-US"/>
        </a:p>
      </dgm:t>
    </dgm:pt>
    <dgm:pt modelId="{6DECFEBC-6130-4C3F-98D6-8EFFB650B636}">
      <dgm:prSet/>
      <dgm:spPr/>
      <dgm:t>
        <a:bodyPr/>
        <a:lstStyle/>
        <a:p>
          <a:r>
            <a:rPr lang="he-IL"/>
            <a:t>רעיון 2: שימוש בדוגמאות משחק שאחרים בנו</a:t>
          </a:r>
          <a:endParaRPr lang="en-US"/>
        </a:p>
      </dgm:t>
    </dgm:pt>
    <dgm:pt modelId="{8E03459E-DA22-4A7F-9913-D42DDD6B3DA2}" type="parTrans" cxnId="{9AE54744-3DAB-4515-A701-FF6D7DA3C655}">
      <dgm:prSet/>
      <dgm:spPr/>
      <dgm:t>
        <a:bodyPr/>
        <a:lstStyle/>
        <a:p>
          <a:endParaRPr lang="en-US"/>
        </a:p>
      </dgm:t>
    </dgm:pt>
    <dgm:pt modelId="{BC2DCE1B-6ACE-4C6C-AA16-F4FF0BF1E3DF}" type="sibTrans" cxnId="{9AE54744-3DAB-4515-A701-FF6D7DA3C655}">
      <dgm:prSet/>
      <dgm:spPr/>
      <dgm:t>
        <a:bodyPr/>
        <a:lstStyle/>
        <a:p>
          <a:endParaRPr lang="en-US"/>
        </a:p>
      </dgm:t>
    </dgm:pt>
    <dgm:pt modelId="{ED5C3FCC-CA81-4A17-BBFB-971F7E0A5A38}">
      <dgm:prSet/>
      <dgm:spPr/>
      <dgm:t>
        <a:bodyPr/>
        <a:lstStyle/>
        <a:p>
          <a:r>
            <a:rPr lang="he-IL"/>
            <a:t>רעיון 3: להשתמש בספריות ותוכנות שמתרגמות </a:t>
          </a:r>
          <a:r>
            <a:rPr lang="en-US" err="1"/>
            <a:t>javascript</a:t>
          </a:r>
          <a:r>
            <a:rPr lang="en-US"/>
            <a:t> </a:t>
          </a:r>
          <a:r>
            <a:rPr lang="he-IL"/>
            <a:t> </a:t>
          </a:r>
          <a:r>
            <a:rPr lang="he-IL" err="1"/>
            <a:t>לפייתון</a:t>
          </a:r>
          <a:endParaRPr lang="en-US"/>
        </a:p>
      </dgm:t>
    </dgm:pt>
    <dgm:pt modelId="{1682280D-6625-401C-9B22-504C28D01087}" type="parTrans" cxnId="{B1538581-512A-451C-9746-1BA1411CB336}">
      <dgm:prSet/>
      <dgm:spPr/>
      <dgm:t>
        <a:bodyPr/>
        <a:lstStyle/>
        <a:p>
          <a:endParaRPr lang="en-US"/>
        </a:p>
      </dgm:t>
    </dgm:pt>
    <dgm:pt modelId="{BCEC6CF3-6014-4A1A-8BFF-927E4F8E56CE}" type="sibTrans" cxnId="{B1538581-512A-451C-9746-1BA1411CB336}">
      <dgm:prSet/>
      <dgm:spPr/>
      <dgm:t>
        <a:bodyPr/>
        <a:lstStyle/>
        <a:p>
          <a:endParaRPr lang="en-US"/>
        </a:p>
      </dgm:t>
    </dgm:pt>
    <dgm:pt modelId="{8EB22C47-801A-467C-852E-EE96A972782D}" type="pres">
      <dgm:prSet presAssocID="{EBF2BBD0-EF6D-4099-B523-9E3AD1DFAE6F}" presName="hierChild1" presStyleCnt="0">
        <dgm:presLayoutVars>
          <dgm:chPref val="1"/>
          <dgm:dir/>
          <dgm:animOne val="branch"/>
          <dgm:animLvl val="lvl"/>
          <dgm:resizeHandles/>
        </dgm:presLayoutVars>
      </dgm:prSet>
      <dgm:spPr/>
    </dgm:pt>
    <dgm:pt modelId="{C43277A8-405E-4C5C-AEBF-B2F256449E5C}" type="pres">
      <dgm:prSet presAssocID="{54EC02A9-546B-4E56-A345-356E3B3BC8C5}" presName="hierRoot1" presStyleCnt="0"/>
      <dgm:spPr/>
    </dgm:pt>
    <dgm:pt modelId="{A80771C6-FA9E-47B0-AC86-B5993965214B}" type="pres">
      <dgm:prSet presAssocID="{54EC02A9-546B-4E56-A345-356E3B3BC8C5}" presName="composite" presStyleCnt="0"/>
      <dgm:spPr/>
    </dgm:pt>
    <dgm:pt modelId="{DF101E21-20D1-4DCE-B92C-B3053764DCF1}" type="pres">
      <dgm:prSet presAssocID="{54EC02A9-546B-4E56-A345-356E3B3BC8C5}" presName="background" presStyleLbl="node0" presStyleIdx="0" presStyleCnt="3"/>
      <dgm:spPr/>
    </dgm:pt>
    <dgm:pt modelId="{FBF90DD6-BA17-412B-915E-59AFE57E5093}" type="pres">
      <dgm:prSet presAssocID="{54EC02A9-546B-4E56-A345-356E3B3BC8C5}" presName="text" presStyleLbl="fgAcc0" presStyleIdx="0" presStyleCnt="3">
        <dgm:presLayoutVars>
          <dgm:chPref val="3"/>
        </dgm:presLayoutVars>
      </dgm:prSet>
      <dgm:spPr/>
    </dgm:pt>
    <dgm:pt modelId="{07A5D88F-8AC7-4B55-9E56-C964A397EBFC}" type="pres">
      <dgm:prSet presAssocID="{54EC02A9-546B-4E56-A345-356E3B3BC8C5}" presName="hierChild2" presStyleCnt="0"/>
      <dgm:spPr/>
    </dgm:pt>
    <dgm:pt modelId="{641E6A1F-9E2D-4CC2-B403-6E720D0FC6EC}" type="pres">
      <dgm:prSet presAssocID="{6DECFEBC-6130-4C3F-98D6-8EFFB650B636}" presName="hierRoot1" presStyleCnt="0"/>
      <dgm:spPr/>
    </dgm:pt>
    <dgm:pt modelId="{F38B228E-0461-4EC4-B79E-945A96BA27A6}" type="pres">
      <dgm:prSet presAssocID="{6DECFEBC-6130-4C3F-98D6-8EFFB650B636}" presName="composite" presStyleCnt="0"/>
      <dgm:spPr/>
    </dgm:pt>
    <dgm:pt modelId="{BA877EA7-F40E-4F9C-A552-2144A2A5827D}" type="pres">
      <dgm:prSet presAssocID="{6DECFEBC-6130-4C3F-98D6-8EFFB650B636}" presName="background" presStyleLbl="node0" presStyleIdx="1" presStyleCnt="3"/>
      <dgm:spPr/>
    </dgm:pt>
    <dgm:pt modelId="{538D8633-BCE0-496A-89AA-BD55A3844D19}" type="pres">
      <dgm:prSet presAssocID="{6DECFEBC-6130-4C3F-98D6-8EFFB650B636}" presName="text" presStyleLbl="fgAcc0" presStyleIdx="1" presStyleCnt="3">
        <dgm:presLayoutVars>
          <dgm:chPref val="3"/>
        </dgm:presLayoutVars>
      </dgm:prSet>
      <dgm:spPr/>
    </dgm:pt>
    <dgm:pt modelId="{EFFE88F9-71B6-4B2B-B383-DF9EE9BC20E6}" type="pres">
      <dgm:prSet presAssocID="{6DECFEBC-6130-4C3F-98D6-8EFFB650B636}" presName="hierChild2" presStyleCnt="0"/>
      <dgm:spPr/>
    </dgm:pt>
    <dgm:pt modelId="{39C1859A-9DBE-44EE-A576-612F3F3CBFBF}" type="pres">
      <dgm:prSet presAssocID="{ED5C3FCC-CA81-4A17-BBFB-971F7E0A5A38}" presName="hierRoot1" presStyleCnt="0"/>
      <dgm:spPr/>
    </dgm:pt>
    <dgm:pt modelId="{2F5EAF49-8446-49D7-94F0-F2FA35F00290}" type="pres">
      <dgm:prSet presAssocID="{ED5C3FCC-CA81-4A17-BBFB-971F7E0A5A38}" presName="composite" presStyleCnt="0"/>
      <dgm:spPr/>
    </dgm:pt>
    <dgm:pt modelId="{8D01FC34-A1E2-42F1-A02B-D74F6BA01E32}" type="pres">
      <dgm:prSet presAssocID="{ED5C3FCC-CA81-4A17-BBFB-971F7E0A5A38}" presName="background" presStyleLbl="node0" presStyleIdx="2" presStyleCnt="3"/>
      <dgm:spPr/>
    </dgm:pt>
    <dgm:pt modelId="{4D40BEF2-5BA7-4DC1-9086-875CA7173301}" type="pres">
      <dgm:prSet presAssocID="{ED5C3FCC-CA81-4A17-BBFB-971F7E0A5A38}" presName="text" presStyleLbl="fgAcc0" presStyleIdx="2" presStyleCnt="3" custLinFactNeighborX="0" custLinFactNeighborY="2501">
        <dgm:presLayoutVars>
          <dgm:chPref val="3"/>
        </dgm:presLayoutVars>
      </dgm:prSet>
      <dgm:spPr/>
    </dgm:pt>
    <dgm:pt modelId="{B0CE4455-F153-4E34-BF8C-3E7CF2E81598}" type="pres">
      <dgm:prSet presAssocID="{ED5C3FCC-CA81-4A17-BBFB-971F7E0A5A38}" presName="hierChild2" presStyleCnt="0"/>
      <dgm:spPr/>
    </dgm:pt>
  </dgm:ptLst>
  <dgm:cxnLst>
    <dgm:cxn modelId="{0D5C4C20-1731-4C97-BA1C-DEA98E5683FC}" srcId="{EBF2BBD0-EF6D-4099-B523-9E3AD1DFAE6F}" destId="{54EC02A9-546B-4E56-A345-356E3B3BC8C5}" srcOrd="0" destOrd="0" parTransId="{58C49333-7651-41AD-AE13-0567FDD4D8CB}" sibTransId="{AA7CEC8B-5732-455E-99CB-D153C75E0087}"/>
    <dgm:cxn modelId="{FD06132A-184F-4084-9495-046AD2103726}" type="presOf" srcId="{EBF2BBD0-EF6D-4099-B523-9E3AD1DFAE6F}" destId="{8EB22C47-801A-467C-852E-EE96A972782D}" srcOrd="0" destOrd="0" presId="urn:microsoft.com/office/officeart/2005/8/layout/hierarchy1"/>
    <dgm:cxn modelId="{9AE54744-3DAB-4515-A701-FF6D7DA3C655}" srcId="{EBF2BBD0-EF6D-4099-B523-9E3AD1DFAE6F}" destId="{6DECFEBC-6130-4C3F-98D6-8EFFB650B636}" srcOrd="1" destOrd="0" parTransId="{8E03459E-DA22-4A7F-9913-D42DDD6B3DA2}" sibTransId="{BC2DCE1B-6ACE-4C6C-AA16-F4FF0BF1E3DF}"/>
    <dgm:cxn modelId="{B1538581-512A-451C-9746-1BA1411CB336}" srcId="{EBF2BBD0-EF6D-4099-B523-9E3AD1DFAE6F}" destId="{ED5C3FCC-CA81-4A17-BBFB-971F7E0A5A38}" srcOrd="2" destOrd="0" parTransId="{1682280D-6625-401C-9B22-504C28D01087}" sibTransId="{BCEC6CF3-6014-4A1A-8BFF-927E4F8E56CE}"/>
    <dgm:cxn modelId="{68EB83B9-F9C3-44D3-BEFF-68FE9AB953A7}" type="presOf" srcId="{ED5C3FCC-CA81-4A17-BBFB-971F7E0A5A38}" destId="{4D40BEF2-5BA7-4DC1-9086-875CA7173301}" srcOrd="0" destOrd="0" presId="urn:microsoft.com/office/officeart/2005/8/layout/hierarchy1"/>
    <dgm:cxn modelId="{3DB700D8-CE1B-4B7B-9DCE-BC3596696FCD}" type="presOf" srcId="{6DECFEBC-6130-4C3F-98D6-8EFFB650B636}" destId="{538D8633-BCE0-496A-89AA-BD55A3844D19}" srcOrd="0" destOrd="0" presId="urn:microsoft.com/office/officeart/2005/8/layout/hierarchy1"/>
    <dgm:cxn modelId="{47B05EF5-5762-498A-9B2B-71FE1295B361}" type="presOf" srcId="{54EC02A9-546B-4E56-A345-356E3B3BC8C5}" destId="{FBF90DD6-BA17-412B-915E-59AFE57E5093}" srcOrd="0" destOrd="0" presId="urn:microsoft.com/office/officeart/2005/8/layout/hierarchy1"/>
    <dgm:cxn modelId="{B6E8561A-3158-4D24-BF60-3B75469B3F12}" type="presParOf" srcId="{8EB22C47-801A-467C-852E-EE96A972782D}" destId="{C43277A8-405E-4C5C-AEBF-B2F256449E5C}" srcOrd="0" destOrd="0" presId="urn:microsoft.com/office/officeart/2005/8/layout/hierarchy1"/>
    <dgm:cxn modelId="{87197E4E-5D67-4D0C-A54F-266000C69AAC}" type="presParOf" srcId="{C43277A8-405E-4C5C-AEBF-B2F256449E5C}" destId="{A80771C6-FA9E-47B0-AC86-B5993965214B}" srcOrd="0" destOrd="0" presId="urn:microsoft.com/office/officeart/2005/8/layout/hierarchy1"/>
    <dgm:cxn modelId="{30205B85-6CDA-472C-ACFA-06715B989F81}" type="presParOf" srcId="{A80771C6-FA9E-47B0-AC86-B5993965214B}" destId="{DF101E21-20D1-4DCE-B92C-B3053764DCF1}" srcOrd="0" destOrd="0" presId="urn:microsoft.com/office/officeart/2005/8/layout/hierarchy1"/>
    <dgm:cxn modelId="{58EB88D5-8BAC-48D1-94F3-6EC752A7723C}" type="presParOf" srcId="{A80771C6-FA9E-47B0-AC86-B5993965214B}" destId="{FBF90DD6-BA17-412B-915E-59AFE57E5093}" srcOrd="1" destOrd="0" presId="urn:microsoft.com/office/officeart/2005/8/layout/hierarchy1"/>
    <dgm:cxn modelId="{0D1CB3B4-DEAE-4875-8714-BF276BC47C80}" type="presParOf" srcId="{C43277A8-405E-4C5C-AEBF-B2F256449E5C}" destId="{07A5D88F-8AC7-4B55-9E56-C964A397EBFC}" srcOrd="1" destOrd="0" presId="urn:microsoft.com/office/officeart/2005/8/layout/hierarchy1"/>
    <dgm:cxn modelId="{8640F3F4-1A4B-4FBD-B77A-04FB9289CA50}" type="presParOf" srcId="{8EB22C47-801A-467C-852E-EE96A972782D}" destId="{641E6A1F-9E2D-4CC2-B403-6E720D0FC6EC}" srcOrd="1" destOrd="0" presId="urn:microsoft.com/office/officeart/2005/8/layout/hierarchy1"/>
    <dgm:cxn modelId="{EB56C214-F2C3-4E09-B6A6-E48937AEF432}" type="presParOf" srcId="{641E6A1F-9E2D-4CC2-B403-6E720D0FC6EC}" destId="{F38B228E-0461-4EC4-B79E-945A96BA27A6}" srcOrd="0" destOrd="0" presId="urn:microsoft.com/office/officeart/2005/8/layout/hierarchy1"/>
    <dgm:cxn modelId="{E2867874-2C0C-48CC-B0C1-ED35DB8A476B}" type="presParOf" srcId="{F38B228E-0461-4EC4-B79E-945A96BA27A6}" destId="{BA877EA7-F40E-4F9C-A552-2144A2A5827D}" srcOrd="0" destOrd="0" presId="urn:microsoft.com/office/officeart/2005/8/layout/hierarchy1"/>
    <dgm:cxn modelId="{5AB0A63C-1666-4A34-813D-0347BAC194EA}" type="presParOf" srcId="{F38B228E-0461-4EC4-B79E-945A96BA27A6}" destId="{538D8633-BCE0-496A-89AA-BD55A3844D19}" srcOrd="1" destOrd="0" presId="urn:microsoft.com/office/officeart/2005/8/layout/hierarchy1"/>
    <dgm:cxn modelId="{0E0139BA-2BC4-4212-A188-76A339E0D9AC}" type="presParOf" srcId="{641E6A1F-9E2D-4CC2-B403-6E720D0FC6EC}" destId="{EFFE88F9-71B6-4B2B-B383-DF9EE9BC20E6}" srcOrd="1" destOrd="0" presId="urn:microsoft.com/office/officeart/2005/8/layout/hierarchy1"/>
    <dgm:cxn modelId="{DDC0E008-0F41-4587-BCB1-5A4F1DFFB728}" type="presParOf" srcId="{8EB22C47-801A-467C-852E-EE96A972782D}" destId="{39C1859A-9DBE-44EE-A576-612F3F3CBFBF}" srcOrd="2" destOrd="0" presId="urn:microsoft.com/office/officeart/2005/8/layout/hierarchy1"/>
    <dgm:cxn modelId="{F661847D-36F0-40D1-81C0-5F021D53DCD7}" type="presParOf" srcId="{39C1859A-9DBE-44EE-A576-612F3F3CBFBF}" destId="{2F5EAF49-8446-49D7-94F0-F2FA35F00290}" srcOrd="0" destOrd="0" presId="urn:microsoft.com/office/officeart/2005/8/layout/hierarchy1"/>
    <dgm:cxn modelId="{ACEC4791-A8C0-4AE4-A0CB-08A71BB0C009}" type="presParOf" srcId="{2F5EAF49-8446-49D7-94F0-F2FA35F00290}" destId="{8D01FC34-A1E2-42F1-A02B-D74F6BA01E32}" srcOrd="0" destOrd="0" presId="urn:microsoft.com/office/officeart/2005/8/layout/hierarchy1"/>
    <dgm:cxn modelId="{974F0081-42A2-40A6-AF4A-4DC0B816C04C}" type="presParOf" srcId="{2F5EAF49-8446-49D7-94F0-F2FA35F00290}" destId="{4D40BEF2-5BA7-4DC1-9086-875CA7173301}" srcOrd="1" destOrd="0" presId="urn:microsoft.com/office/officeart/2005/8/layout/hierarchy1"/>
    <dgm:cxn modelId="{D31879A4-D7E7-4BEC-A15B-48AEBC4361DB}" type="presParOf" srcId="{39C1859A-9DBE-44EE-A576-612F3F3CBFBF}" destId="{B0CE4455-F153-4E34-BF8C-3E7CF2E8159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3DD15FEF-4A2A-4E3F-A0FB-8AB2B5CEEAEF}">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t>בניית המשחק</a:t>
          </a:r>
          <a:endParaRPr lang="en-IL" sz="2300" kern="1200" dirty="0"/>
        </a:p>
      </dgm:t>
    </dgm:pt>
    <dgm:pt modelId="{BBE5C4F1-91F6-41C2-BDF2-C195C9D742F0}" type="parTrans" cxnId="{35A5EAB2-7183-489C-8563-DAB388B09348}">
      <dgm:prSet/>
      <dgm:spPr/>
      <dgm:t>
        <a:bodyPr/>
        <a:lstStyle/>
        <a:p>
          <a:endParaRPr lang="en-IL"/>
        </a:p>
      </dgm:t>
    </dgm:pt>
    <dgm:pt modelId="{4789FD0A-5919-4A4C-9E85-454C408E7530}" type="sibTrans" cxnId="{35A5EAB2-7183-489C-8563-DAB388B09348}">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7">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7">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8FDB8887-6669-4C53-9912-6603BA42475C}" type="pres">
      <dgm:prSet presAssocID="{3DD15FEF-4A2A-4E3F-A0FB-8AB2B5CEEAEF}" presName="parTxOnly" presStyleLbl="node1" presStyleIdx="2" presStyleCnt="7">
        <dgm:presLayoutVars>
          <dgm:chMax val="0"/>
          <dgm:chPref val="0"/>
          <dgm:bulletEnabled val="1"/>
        </dgm:presLayoutVars>
      </dgm:prSet>
      <dgm:spPr/>
    </dgm:pt>
    <dgm:pt modelId="{64C6CC16-88E2-4689-B563-C72727D64BFF}" type="pres">
      <dgm:prSet presAssocID="{4789FD0A-5919-4A4C-9E85-454C408E7530}" presName="parTxOnlySpace" presStyleCnt="0"/>
      <dgm:spPr/>
    </dgm:pt>
    <dgm:pt modelId="{C8191283-E4E8-4665-AA30-D3ADDA5F199D}" type="pres">
      <dgm:prSet presAssocID="{F17E9AF6-1229-4585-9F02-0E459F781FEC}" presName="parTxOnly" presStyleLbl="node1" presStyleIdx="3" presStyleCnt="7">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4" presStyleCnt="7">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5" presStyleCnt="7">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6" presStyleCnt="7">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4"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6" destOrd="0" parTransId="{3D36942B-7917-4284-9007-320C8BD236DC}" sibTransId="{BFD8709B-AF39-403F-8325-A63CFE36DFC6}"/>
    <dgm:cxn modelId="{96C98853-19A4-4ACC-A382-9139E7CF5341}" srcId="{1DD76103-6B59-42B5-99AB-3B1C8C93B8B6}" destId="{53B289CB-782A-4040-9C3D-DA96CE0788D1}" srcOrd="5"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35A5EAB2-7183-489C-8563-DAB388B09348}" srcId="{1DD76103-6B59-42B5-99AB-3B1C8C93B8B6}" destId="{3DD15FEF-4A2A-4E3F-A0FB-8AB2B5CEEAEF}" srcOrd="2" destOrd="0" parTransId="{BBE5C4F1-91F6-41C2-BDF2-C195C9D742F0}" sibTransId="{4789FD0A-5919-4A4C-9E85-454C408E7530}"/>
    <dgm:cxn modelId="{5E0B0BC6-BB75-4DEF-B0F9-DB4A908131D3}" type="presOf" srcId="{3DD15FEF-4A2A-4E3F-A0FB-8AB2B5CEEAEF}" destId="{8FDB8887-6669-4C53-9912-6603BA42475C}" srcOrd="0" destOrd="0" presId="urn:microsoft.com/office/officeart/2005/8/layout/chevron1"/>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3"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9B9C47D2-1F65-4664-9C3A-31F2C69F21BD}" type="presParOf" srcId="{4490A42A-C225-4E14-866D-1DE17B7CAE22}" destId="{8FDB8887-6669-4C53-9912-6603BA42475C}" srcOrd="4" destOrd="0" presId="urn:microsoft.com/office/officeart/2005/8/layout/chevron1"/>
    <dgm:cxn modelId="{8C1AEE76-F6B2-4852-AE4A-8ADC6F4833ED}" type="presParOf" srcId="{4490A42A-C225-4E14-866D-1DE17B7CAE22}" destId="{64C6CC16-88E2-4689-B563-C72727D64BFF}" srcOrd="5" destOrd="0" presId="urn:microsoft.com/office/officeart/2005/8/layout/chevron1"/>
    <dgm:cxn modelId="{8E5B6407-58DE-447D-A45F-CBB4AB3D972F}" type="presParOf" srcId="{4490A42A-C225-4E14-866D-1DE17B7CAE22}" destId="{C8191283-E4E8-4665-AA30-D3ADDA5F199D}" srcOrd="6" destOrd="0" presId="urn:microsoft.com/office/officeart/2005/8/layout/chevron1"/>
    <dgm:cxn modelId="{34A05EC5-14F4-4221-8768-6F78DB221A0B}" type="presParOf" srcId="{4490A42A-C225-4E14-866D-1DE17B7CAE22}" destId="{145D3F2C-9A1C-4944-8964-32B7B5E2EDCD}" srcOrd="7" destOrd="0" presId="urn:microsoft.com/office/officeart/2005/8/layout/chevron1"/>
    <dgm:cxn modelId="{F7D95DDB-2BAC-4B90-ACE2-BC928E9ED9E4}" type="presParOf" srcId="{4490A42A-C225-4E14-866D-1DE17B7CAE22}" destId="{E8AC0BE5-B8B5-4ECB-B5CE-8D62965152DB}" srcOrd="8" destOrd="0" presId="urn:microsoft.com/office/officeart/2005/8/layout/chevron1"/>
    <dgm:cxn modelId="{8C61D86E-6929-44D1-B56A-5D20AE3CCFB8}" type="presParOf" srcId="{4490A42A-C225-4E14-866D-1DE17B7CAE22}" destId="{811E48A3-58C1-4C16-A4F7-A33837854A45}" srcOrd="9" destOrd="0" presId="urn:microsoft.com/office/officeart/2005/8/layout/chevron1"/>
    <dgm:cxn modelId="{607AED7B-8C44-4187-97C9-AEEBC6C6E9D5}" type="presParOf" srcId="{4490A42A-C225-4E14-866D-1DE17B7CAE22}" destId="{C3B45EA3-8ADE-4487-ABBB-58309C2D2442}" srcOrd="10" destOrd="0" presId="urn:microsoft.com/office/officeart/2005/8/layout/chevron1"/>
    <dgm:cxn modelId="{A44F05B5-CBE2-459C-B656-D5FA7B5E35ED}" type="presParOf" srcId="{4490A42A-C225-4E14-866D-1DE17B7CAE22}" destId="{7DCD539F-56B7-4954-AE25-B92B99E04E8E}" srcOrd="11" destOrd="0" presId="urn:microsoft.com/office/officeart/2005/8/layout/chevron1"/>
    <dgm:cxn modelId="{CE88F73D-4BC4-4608-853C-0E76D76B2513}" type="presParOf" srcId="{4490A42A-C225-4E14-866D-1DE17B7CAE22}" destId="{99A23FE0-3FB8-46AE-9E07-A5B042C9B659}" srcOrd="12"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3DD15FEF-4A2A-4E3F-A0FB-8AB2B5CEEAEF}">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t>בניית המשחק</a:t>
          </a:r>
          <a:endParaRPr lang="en-IL" sz="2300" kern="1200" dirty="0"/>
        </a:p>
      </dgm:t>
    </dgm:pt>
    <dgm:pt modelId="{BBE5C4F1-91F6-41C2-BDF2-C195C9D742F0}" type="parTrans" cxnId="{35A5EAB2-7183-489C-8563-DAB388B09348}">
      <dgm:prSet/>
      <dgm:spPr/>
      <dgm:t>
        <a:bodyPr/>
        <a:lstStyle/>
        <a:p>
          <a:endParaRPr lang="en-IL"/>
        </a:p>
      </dgm:t>
    </dgm:pt>
    <dgm:pt modelId="{4789FD0A-5919-4A4C-9E85-454C408E7530}" type="sibTrans" cxnId="{35A5EAB2-7183-489C-8563-DAB388B09348}">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7">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7">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8FDB8887-6669-4C53-9912-6603BA42475C}" type="pres">
      <dgm:prSet presAssocID="{3DD15FEF-4A2A-4E3F-A0FB-8AB2B5CEEAEF}" presName="parTxOnly" presStyleLbl="node1" presStyleIdx="2" presStyleCnt="7">
        <dgm:presLayoutVars>
          <dgm:chMax val="0"/>
          <dgm:chPref val="0"/>
          <dgm:bulletEnabled val="1"/>
        </dgm:presLayoutVars>
      </dgm:prSet>
      <dgm:spPr/>
    </dgm:pt>
    <dgm:pt modelId="{64C6CC16-88E2-4689-B563-C72727D64BFF}" type="pres">
      <dgm:prSet presAssocID="{4789FD0A-5919-4A4C-9E85-454C408E7530}" presName="parTxOnlySpace" presStyleCnt="0"/>
      <dgm:spPr/>
    </dgm:pt>
    <dgm:pt modelId="{C8191283-E4E8-4665-AA30-D3ADDA5F199D}" type="pres">
      <dgm:prSet presAssocID="{F17E9AF6-1229-4585-9F02-0E459F781FEC}" presName="parTxOnly" presStyleLbl="node1" presStyleIdx="3" presStyleCnt="7">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4" presStyleCnt="7">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5" presStyleCnt="7">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6" presStyleCnt="7">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4"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6" destOrd="0" parTransId="{3D36942B-7917-4284-9007-320C8BD236DC}" sibTransId="{BFD8709B-AF39-403F-8325-A63CFE36DFC6}"/>
    <dgm:cxn modelId="{96C98853-19A4-4ACC-A382-9139E7CF5341}" srcId="{1DD76103-6B59-42B5-99AB-3B1C8C93B8B6}" destId="{53B289CB-782A-4040-9C3D-DA96CE0788D1}" srcOrd="5"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35A5EAB2-7183-489C-8563-DAB388B09348}" srcId="{1DD76103-6B59-42B5-99AB-3B1C8C93B8B6}" destId="{3DD15FEF-4A2A-4E3F-A0FB-8AB2B5CEEAEF}" srcOrd="2" destOrd="0" parTransId="{BBE5C4F1-91F6-41C2-BDF2-C195C9D742F0}" sibTransId="{4789FD0A-5919-4A4C-9E85-454C408E7530}"/>
    <dgm:cxn modelId="{5E0B0BC6-BB75-4DEF-B0F9-DB4A908131D3}" type="presOf" srcId="{3DD15FEF-4A2A-4E3F-A0FB-8AB2B5CEEAEF}" destId="{8FDB8887-6669-4C53-9912-6603BA42475C}" srcOrd="0" destOrd="0" presId="urn:microsoft.com/office/officeart/2005/8/layout/chevron1"/>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3"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9B9C47D2-1F65-4664-9C3A-31F2C69F21BD}" type="presParOf" srcId="{4490A42A-C225-4E14-866D-1DE17B7CAE22}" destId="{8FDB8887-6669-4C53-9912-6603BA42475C}" srcOrd="4" destOrd="0" presId="urn:microsoft.com/office/officeart/2005/8/layout/chevron1"/>
    <dgm:cxn modelId="{8C1AEE76-F6B2-4852-AE4A-8ADC6F4833ED}" type="presParOf" srcId="{4490A42A-C225-4E14-866D-1DE17B7CAE22}" destId="{64C6CC16-88E2-4689-B563-C72727D64BFF}" srcOrd="5" destOrd="0" presId="urn:microsoft.com/office/officeart/2005/8/layout/chevron1"/>
    <dgm:cxn modelId="{8E5B6407-58DE-447D-A45F-CBB4AB3D972F}" type="presParOf" srcId="{4490A42A-C225-4E14-866D-1DE17B7CAE22}" destId="{C8191283-E4E8-4665-AA30-D3ADDA5F199D}" srcOrd="6" destOrd="0" presId="urn:microsoft.com/office/officeart/2005/8/layout/chevron1"/>
    <dgm:cxn modelId="{34A05EC5-14F4-4221-8768-6F78DB221A0B}" type="presParOf" srcId="{4490A42A-C225-4E14-866D-1DE17B7CAE22}" destId="{145D3F2C-9A1C-4944-8964-32B7B5E2EDCD}" srcOrd="7" destOrd="0" presId="urn:microsoft.com/office/officeart/2005/8/layout/chevron1"/>
    <dgm:cxn modelId="{F7D95DDB-2BAC-4B90-ACE2-BC928E9ED9E4}" type="presParOf" srcId="{4490A42A-C225-4E14-866D-1DE17B7CAE22}" destId="{E8AC0BE5-B8B5-4ECB-B5CE-8D62965152DB}" srcOrd="8" destOrd="0" presId="urn:microsoft.com/office/officeart/2005/8/layout/chevron1"/>
    <dgm:cxn modelId="{8C61D86E-6929-44D1-B56A-5D20AE3CCFB8}" type="presParOf" srcId="{4490A42A-C225-4E14-866D-1DE17B7CAE22}" destId="{811E48A3-58C1-4C16-A4F7-A33837854A45}" srcOrd="9" destOrd="0" presId="urn:microsoft.com/office/officeart/2005/8/layout/chevron1"/>
    <dgm:cxn modelId="{607AED7B-8C44-4187-97C9-AEEBC6C6E9D5}" type="presParOf" srcId="{4490A42A-C225-4E14-866D-1DE17B7CAE22}" destId="{C3B45EA3-8ADE-4487-ABBB-58309C2D2442}" srcOrd="10" destOrd="0" presId="urn:microsoft.com/office/officeart/2005/8/layout/chevron1"/>
    <dgm:cxn modelId="{A44F05B5-CBE2-459C-B656-D5FA7B5E35ED}" type="presParOf" srcId="{4490A42A-C225-4E14-866D-1DE17B7CAE22}" destId="{7DCD539F-56B7-4954-AE25-B92B99E04E8E}" srcOrd="11" destOrd="0" presId="urn:microsoft.com/office/officeart/2005/8/layout/chevron1"/>
    <dgm:cxn modelId="{CE88F73D-4BC4-4608-853C-0E76D76B2513}" type="presParOf" srcId="{4490A42A-C225-4E14-866D-1DE17B7CAE22}" destId="{99A23FE0-3FB8-46AE-9E07-A5B042C9B659}" srcOrd="12" destOrd="0" presId="urn:microsoft.com/office/officeart/2005/8/layout/chevron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7FE47FA4-E9C8-4BFB-9CAA-8538006DFAB2}">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t>ייצוג הסביבה</a:t>
          </a:r>
          <a:endParaRPr lang="en-IL" sz="2300" kern="1200" dirty="0"/>
        </a:p>
      </dgm:t>
    </dgm:pt>
    <dgm:pt modelId="{96BF7959-851C-4EB1-BE0D-4DB3F98A3870}" type="parTrans" cxnId="{EBF14225-0E8A-47DA-B456-F70B154D2597}">
      <dgm:prSet/>
      <dgm:spPr/>
      <dgm:t>
        <a:bodyPr/>
        <a:lstStyle/>
        <a:p>
          <a:endParaRPr lang="en-IL"/>
        </a:p>
      </dgm:t>
    </dgm:pt>
    <dgm:pt modelId="{D7B4165C-3CAA-4C98-8222-4515F5E77BFE}" type="sibTrans" cxnId="{EBF14225-0E8A-47DA-B456-F70B154D2597}">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7">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7">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102491BE-79FE-4A5A-A67B-8328B53D138A}" type="pres">
      <dgm:prSet presAssocID="{7FE47FA4-E9C8-4BFB-9CAA-8538006DFAB2}" presName="parTxOnly" presStyleLbl="node1" presStyleIdx="2" presStyleCnt="7">
        <dgm:presLayoutVars>
          <dgm:chMax val="0"/>
          <dgm:chPref val="0"/>
          <dgm:bulletEnabled val="1"/>
        </dgm:presLayoutVars>
      </dgm:prSet>
      <dgm:spPr/>
    </dgm:pt>
    <dgm:pt modelId="{EFCAF8D5-D8A0-4092-9B69-088C408ED95D}" type="pres">
      <dgm:prSet presAssocID="{D7B4165C-3CAA-4C98-8222-4515F5E77BFE}" presName="parTxOnlySpace" presStyleCnt="0"/>
      <dgm:spPr/>
    </dgm:pt>
    <dgm:pt modelId="{C8191283-E4E8-4665-AA30-D3ADDA5F199D}" type="pres">
      <dgm:prSet presAssocID="{F17E9AF6-1229-4585-9F02-0E459F781FEC}" presName="parTxOnly" presStyleLbl="node1" presStyleIdx="3" presStyleCnt="7">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4" presStyleCnt="7">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5" presStyleCnt="7">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6" presStyleCnt="7">
        <dgm:presLayoutVars>
          <dgm:chMax val="0"/>
          <dgm:chPref val="0"/>
          <dgm:bulletEnabled val="1"/>
        </dgm:presLayoutVars>
      </dgm:prSet>
      <dgm:spPr/>
    </dgm:pt>
  </dgm:ptLst>
  <dgm:cxnLst>
    <dgm:cxn modelId="{8AE94904-D9A5-4779-8078-1451BE34FBB8}" type="presOf" srcId="{7FE47FA4-E9C8-4BFB-9CAA-8538006DFAB2}" destId="{102491BE-79FE-4A5A-A67B-8328B53D138A}" srcOrd="0" destOrd="0" presId="urn:microsoft.com/office/officeart/2005/8/layout/chevron1"/>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EBF14225-0E8A-47DA-B456-F70B154D2597}" srcId="{1DD76103-6B59-42B5-99AB-3B1C8C93B8B6}" destId="{7FE47FA4-E9C8-4BFB-9CAA-8538006DFAB2}" srcOrd="2" destOrd="0" parTransId="{96BF7959-851C-4EB1-BE0D-4DB3F98A3870}" sibTransId="{D7B4165C-3CAA-4C98-8222-4515F5E77BFE}"/>
    <dgm:cxn modelId="{9F9ED237-0DCF-4D54-98BB-C038827F7A9C}" srcId="{1DD76103-6B59-42B5-99AB-3B1C8C93B8B6}" destId="{56A3436A-AF73-4407-8FD4-A5CF98971FE0}" srcOrd="4"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6" destOrd="0" parTransId="{3D36942B-7917-4284-9007-320C8BD236DC}" sibTransId="{BFD8709B-AF39-403F-8325-A63CFE36DFC6}"/>
    <dgm:cxn modelId="{96C98853-19A4-4ACC-A382-9139E7CF5341}" srcId="{1DD76103-6B59-42B5-99AB-3B1C8C93B8B6}" destId="{53B289CB-782A-4040-9C3D-DA96CE0788D1}" srcOrd="5"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3"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49C1ADD3-CFAF-48B0-AB08-F3B4BE4D3C4C}" type="presParOf" srcId="{4490A42A-C225-4E14-866D-1DE17B7CAE22}" destId="{102491BE-79FE-4A5A-A67B-8328B53D138A}" srcOrd="4" destOrd="0" presId="urn:microsoft.com/office/officeart/2005/8/layout/chevron1"/>
    <dgm:cxn modelId="{29DF9246-3EE9-49FF-851A-EDDF77D94A7C}" type="presParOf" srcId="{4490A42A-C225-4E14-866D-1DE17B7CAE22}" destId="{EFCAF8D5-D8A0-4092-9B69-088C408ED95D}" srcOrd="5" destOrd="0" presId="urn:microsoft.com/office/officeart/2005/8/layout/chevron1"/>
    <dgm:cxn modelId="{8E5B6407-58DE-447D-A45F-CBB4AB3D972F}" type="presParOf" srcId="{4490A42A-C225-4E14-866D-1DE17B7CAE22}" destId="{C8191283-E4E8-4665-AA30-D3ADDA5F199D}" srcOrd="6" destOrd="0" presId="urn:microsoft.com/office/officeart/2005/8/layout/chevron1"/>
    <dgm:cxn modelId="{34A05EC5-14F4-4221-8768-6F78DB221A0B}" type="presParOf" srcId="{4490A42A-C225-4E14-866D-1DE17B7CAE22}" destId="{145D3F2C-9A1C-4944-8964-32B7B5E2EDCD}" srcOrd="7" destOrd="0" presId="urn:microsoft.com/office/officeart/2005/8/layout/chevron1"/>
    <dgm:cxn modelId="{F7D95DDB-2BAC-4B90-ACE2-BC928E9ED9E4}" type="presParOf" srcId="{4490A42A-C225-4E14-866D-1DE17B7CAE22}" destId="{E8AC0BE5-B8B5-4ECB-B5CE-8D62965152DB}" srcOrd="8" destOrd="0" presId="urn:microsoft.com/office/officeart/2005/8/layout/chevron1"/>
    <dgm:cxn modelId="{8C61D86E-6929-44D1-B56A-5D20AE3CCFB8}" type="presParOf" srcId="{4490A42A-C225-4E14-866D-1DE17B7CAE22}" destId="{811E48A3-58C1-4C16-A4F7-A33837854A45}" srcOrd="9" destOrd="0" presId="urn:microsoft.com/office/officeart/2005/8/layout/chevron1"/>
    <dgm:cxn modelId="{607AED7B-8C44-4187-97C9-AEEBC6C6E9D5}" type="presParOf" srcId="{4490A42A-C225-4E14-866D-1DE17B7CAE22}" destId="{C3B45EA3-8ADE-4487-ABBB-58309C2D2442}" srcOrd="10" destOrd="0" presId="urn:microsoft.com/office/officeart/2005/8/layout/chevron1"/>
    <dgm:cxn modelId="{A44F05B5-CBE2-459C-B656-D5FA7B5E35ED}" type="presParOf" srcId="{4490A42A-C225-4E14-866D-1DE17B7CAE22}" destId="{7DCD539F-56B7-4954-AE25-B92B99E04E8E}" srcOrd="11" destOrd="0" presId="urn:microsoft.com/office/officeart/2005/8/layout/chevron1"/>
    <dgm:cxn modelId="{CE88F73D-4BC4-4608-853C-0E76D76B2513}" type="presParOf" srcId="{4490A42A-C225-4E14-866D-1DE17B7CAE22}" destId="{99A23FE0-3FB8-46AE-9E07-A5B042C9B659}"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7FE47FA4-E9C8-4BFB-9CAA-8538006DFAB2}">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t>ייצוג הסביבה</a:t>
          </a:r>
          <a:endParaRPr lang="en-IL" sz="2300" kern="1200" dirty="0"/>
        </a:p>
      </dgm:t>
    </dgm:pt>
    <dgm:pt modelId="{96BF7959-851C-4EB1-BE0D-4DB3F98A3870}" type="parTrans" cxnId="{EBF14225-0E8A-47DA-B456-F70B154D2597}">
      <dgm:prSet/>
      <dgm:spPr/>
      <dgm:t>
        <a:bodyPr/>
        <a:lstStyle/>
        <a:p>
          <a:endParaRPr lang="en-IL"/>
        </a:p>
      </dgm:t>
    </dgm:pt>
    <dgm:pt modelId="{D7B4165C-3CAA-4C98-8222-4515F5E77BFE}" type="sibTrans" cxnId="{EBF14225-0E8A-47DA-B456-F70B154D2597}">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7">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7">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102491BE-79FE-4A5A-A67B-8328B53D138A}" type="pres">
      <dgm:prSet presAssocID="{7FE47FA4-E9C8-4BFB-9CAA-8538006DFAB2}" presName="parTxOnly" presStyleLbl="node1" presStyleIdx="2" presStyleCnt="7">
        <dgm:presLayoutVars>
          <dgm:chMax val="0"/>
          <dgm:chPref val="0"/>
          <dgm:bulletEnabled val="1"/>
        </dgm:presLayoutVars>
      </dgm:prSet>
      <dgm:spPr/>
    </dgm:pt>
    <dgm:pt modelId="{EFCAF8D5-D8A0-4092-9B69-088C408ED95D}" type="pres">
      <dgm:prSet presAssocID="{D7B4165C-3CAA-4C98-8222-4515F5E77BFE}" presName="parTxOnlySpace" presStyleCnt="0"/>
      <dgm:spPr/>
    </dgm:pt>
    <dgm:pt modelId="{C8191283-E4E8-4665-AA30-D3ADDA5F199D}" type="pres">
      <dgm:prSet presAssocID="{F17E9AF6-1229-4585-9F02-0E459F781FEC}" presName="parTxOnly" presStyleLbl="node1" presStyleIdx="3" presStyleCnt="7">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4" presStyleCnt="7">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5" presStyleCnt="7">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6" presStyleCnt="7">
        <dgm:presLayoutVars>
          <dgm:chMax val="0"/>
          <dgm:chPref val="0"/>
          <dgm:bulletEnabled val="1"/>
        </dgm:presLayoutVars>
      </dgm:prSet>
      <dgm:spPr/>
    </dgm:pt>
  </dgm:ptLst>
  <dgm:cxnLst>
    <dgm:cxn modelId="{8AE94904-D9A5-4779-8078-1451BE34FBB8}" type="presOf" srcId="{7FE47FA4-E9C8-4BFB-9CAA-8538006DFAB2}" destId="{102491BE-79FE-4A5A-A67B-8328B53D138A}" srcOrd="0" destOrd="0" presId="urn:microsoft.com/office/officeart/2005/8/layout/chevron1"/>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EBF14225-0E8A-47DA-B456-F70B154D2597}" srcId="{1DD76103-6B59-42B5-99AB-3B1C8C93B8B6}" destId="{7FE47FA4-E9C8-4BFB-9CAA-8538006DFAB2}" srcOrd="2" destOrd="0" parTransId="{96BF7959-851C-4EB1-BE0D-4DB3F98A3870}" sibTransId="{D7B4165C-3CAA-4C98-8222-4515F5E77BFE}"/>
    <dgm:cxn modelId="{9F9ED237-0DCF-4D54-98BB-C038827F7A9C}" srcId="{1DD76103-6B59-42B5-99AB-3B1C8C93B8B6}" destId="{56A3436A-AF73-4407-8FD4-A5CF98971FE0}" srcOrd="4"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6" destOrd="0" parTransId="{3D36942B-7917-4284-9007-320C8BD236DC}" sibTransId="{BFD8709B-AF39-403F-8325-A63CFE36DFC6}"/>
    <dgm:cxn modelId="{96C98853-19A4-4ACC-A382-9139E7CF5341}" srcId="{1DD76103-6B59-42B5-99AB-3B1C8C93B8B6}" destId="{53B289CB-782A-4040-9C3D-DA96CE0788D1}" srcOrd="5"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3"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49C1ADD3-CFAF-48B0-AB08-F3B4BE4D3C4C}" type="presParOf" srcId="{4490A42A-C225-4E14-866D-1DE17B7CAE22}" destId="{102491BE-79FE-4A5A-A67B-8328B53D138A}" srcOrd="4" destOrd="0" presId="urn:microsoft.com/office/officeart/2005/8/layout/chevron1"/>
    <dgm:cxn modelId="{29DF9246-3EE9-49FF-851A-EDDF77D94A7C}" type="presParOf" srcId="{4490A42A-C225-4E14-866D-1DE17B7CAE22}" destId="{EFCAF8D5-D8A0-4092-9B69-088C408ED95D}" srcOrd="5" destOrd="0" presId="urn:microsoft.com/office/officeart/2005/8/layout/chevron1"/>
    <dgm:cxn modelId="{8E5B6407-58DE-447D-A45F-CBB4AB3D972F}" type="presParOf" srcId="{4490A42A-C225-4E14-866D-1DE17B7CAE22}" destId="{C8191283-E4E8-4665-AA30-D3ADDA5F199D}" srcOrd="6" destOrd="0" presId="urn:microsoft.com/office/officeart/2005/8/layout/chevron1"/>
    <dgm:cxn modelId="{34A05EC5-14F4-4221-8768-6F78DB221A0B}" type="presParOf" srcId="{4490A42A-C225-4E14-866D-1DE17B7CAE22}" destId="{145D3F2C-9A1C-4944-8964-32B7B5E2EDCD}" srcOrd="7" destOrd="0" presId="urn:microsoft.com/office/officeart/2005/8/layout/chevron1"/>
    <dgm:cxn modelId="{F7D95DDB-2BAC-4B90-ACE2-BC928E9ED9E4}" type="presParOf" srcId="{4490A42A-C225-4E14-866D-1DE17B7CAE22}" destId="{E8AC0BE5-B8B5-4ECB-B5CE-8D62965152DB}" srcOrd="8" destOrd="0" presId="urn:microsoft.com/office/officeart/2005/8/layout/chevron1"/>
    <dgm:cxn modelId="{8C61D86E-6929-44D1-B56A-5D20AE3CCFB8}" type="presParOf" srcId="{4490A42A-C225-4E14-866D-1DE17B7CAE22}" destId="{811E48A3-58C1-4C16-A4F7-A33837854A45}" srcOrd="9" destOrd="0" presId="urn:microsoft.com/office/officeart/2005/8/layout/chevron1"/>
    <dgm:cxn modelId="{607AED7B-8C44-4187-97C9-AEEBC6C6E9D5}" type="presParOf" srcId="{4490A42A-C225-4E14-866D-1DE17B7CAE22}" destId="{C3B45EA3-8ADE-4487-ABBB-58309C2D2442}" srcOrd="10" destOrd="0" presId="urn:microsoft.com/office/officeart/2005/8/layout/chevron1"/>
    <dgm:cxn modelId="{A44F05B5-CBE2-459C-B656-D5FA7B5E35ED}" type="presParOf" srcId="{4490A42A-C225-4E14-866D-1DE17B7CAE22}" destId="{7DCD539F-56B7-4954-AE25-B92B99E04E8E}" srcOrd="11" destOrd="0" presId="urn:microsoft.com/office/officeart/2005/8/layout/chevron1"/>
    <dgm:cxn modelId="{CE88F73D-4BC4-4608-853C-0E76D76B2513}" type="presParOf" srcId="{4490A42A-C225-4E14-866D-1DE17B7CAE22}" destId="{99A23FE0-3FB8-46AE-9E07-A5B042C9B659}"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FE075C0-65A7-444D-A2E2-6EBB8FF7866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788065B5-1E63-41D6-BEE3-8BBC39CC91BF}">
      <dgm:prSet/>
      <dgm:spPr/>
      <dgm:t>
        <a:bodyPr/>
        <a:lstStyle/>
        <a:p>
          <a:pPr algn="ctr" rtl="1"/>
          <a:r>
            <a:rPr lang="he-IL"/>
            <a:t>למידת חיזוק</a:t>
          </a:r>
          <a:endParaRPr lang="en-US"/>
        </a:p>
      </dgm:t>
    </dgm:pt>
    <dgm:pt modelId="{85676EE7-4091-4848-BDDF-C048993D202E}" type="parTrans" cxnId="{93A0F69A-FDFA-4D12-B07D-D0328B9B7D2A}">
      <dgm:prSet/>
      <dgm:spPr/>
      <dgm:t>
        <a:bodyPr/>
        <a:lstStyle/>
        <a:p>
          <a:pPr rtl="1"/>
          <a:endParaRPr lang="en-US"/>
        </a:p>
      </dgm:t>
    </dgm:pt>
    <dgm:pt modelId="{A97279AE-C724-4BF2-B63B-BAED5C6BA327}" type="sibTrans" cxnId="{93A0F69A-FDFA-4D12-B07D-D0328B9B7D2A}">
      <dgm:prSet/>
      <dgm:spPr/>
      <dgm:t>
        <a:bodyPr/>
        <a:lstStyle/>
        <a:p>
          <a:pPr rtl="1"/>
          <a:endParaRPr lang="en-US"/>
        </a:p>
      </dgm:t>
    </dgm:pt>
    <dgm:pt modelId="{868F007E-AE49-4673-A070-F8F0239FAC39}">
      <dgm:prSet/>
      <dgm:spPr/>
      <dgm:t>
        <a:bodyPr/>
        <a:lstStyle/>
        <a:p>
          <a:pPr rtl="1"/>
          <a:r>
            <a:rPr lang="he-IL"/>
            <a:t>סביבה</a:t>
          </a:r>
          <a:endParaRPr lang="en-US"/>
        </a:p>
      </dgm:t>
    </dgm:pt>
    <dgm:pt modelId="{465F3E7E-ACE1-46D0-86B0-D6BAD5FC1078}" type="parTrans" cxnId="{178289FC-4EBD-4595-B406-5F5E5F72DCD3}">
      <dgm:prSet/>
      <dgm:spPr/>
      <dgm:t>
        <a:bodyPr/>
        <a:lstStyle/>
        <a:p>
          <a:pPr rtl="1"/>
          <a:endParaRPr lang="en-US"/>
        </a:p>
      </dgm:t>
    </dgm:pt>
    <dgm:pt modelId="{5F212F2C-3B6E-42A7-A80E-CA0B299003A7}" type="sibTrans" cxnId="{178289FC-4EBD-4595-B406-5F5E5F72DCD3}">
      <dgm:prSet/>
      <dgm:spPr/>
      <dgm:t>
        <a:bodyPr/>
        <a:lstStyle/>
        <a:p>
          <a:pPr rtl="1"/>
          <a:endParaRPr lang="en-US"/>
        </a:p>
      </dgm:t>
    </dgm:pt>
    <dgm:pt modelId="{4290E377-5EA6-464D-8752-1FBD433BDD1C}">
      <dgm:prSet/>
      <dgm:spPr/>
      <dgm:t>
        <a:bodyPr/>
        <a:lstStyle/>
        <a:p>
          <a:pPr rtl="1"/>
          <a:r>
            <a:rPr lang="he-IL"/>
            <a:t>סוכן</a:t>
          </a:r>
          <a:endParaRPr lang="en-US"/>
        </a:p>
      </dgm:t>
    </dgm:pt>
    <dgm:pt modelId="{41BB47CC-1B25-4D78-A03A-D8A09691CA61}" type="parTrans" cxnId="{5C1685F2-8E98-4DF2-BDCD-D64BD9ADD91C}">
      <dgm:prSet/>
      <dgm:spPr/>
      <dgm:t>
        <a:bodyPr/>
        <a:lstStyle/>
        <a:p>
          <a:pPr rtl="1"/>
          <a:endParaRPr lang="en-US"/>
        </a:p>
      </dgm:t>
    </dgm:pt>
    <dgm:pt modelId="{A707F258-68AE-4AAD-9C92-DCA019AE61E2}" type="sibTrans" cxnId="{5C1685F2-8E98-4DF2-BDCD-D64BD9ADD91C}">
      <dgm:prSet/>
      <dgm:spPr/>
      <dgm:t>
        <a:bodyPr/>
        <a:lstStyle/>
        <a:p>
          <a:pPr rtl="1"/>
          <a:endParaRPr lang="en-US"/>
        </a:p>
      </dgm:t>
    </dgm:pt>
    <dgm:pt modelId="{DBB92B5C-463C-476E-8737-537EBD6001BB}">
      <dgm:prSet/>
      <dgm:spPr/>
      <dgm:t>
        <a:bodyPr/>
        <a:lstStyle/>
        <a:p>
          <a:pPr algn="ctr" rtl="1"/>
          <a:r>
            <a:rPr lang="he-IL"/>
            <a:t>הסביבה במשחק שלנו</a:t>
          </a:r>
          <a:endParaRPr lang="en-US"/>
        </a:p>
      </dgm:t>
    </dgm:pt>
    <dgm:pt modelId="{1527D4D5-2DA9-4A93-8FB9-FE9A0A4B2D68}" type="parTrans" cxnId="{368314C8-A172-42C7-A678-AB15CD436434}">
      <dgm:prSet/>
      <dgm:spPr/>
      <dgm:t>
        <a:bodyPr/>
        <a:lstStyle/>
        <a:p>
          <a:pPr rtl="1"/>
          <a:endParaRPr lang="en-US"/>
        </a:p>
      </dgm:t>
    </dgm:pt>
    <dgm:pt modelId="{9D9500C8-5DF6-47CD-AE28-5CC0163927CA}" type="sibTrans" cxnId="{368314C8-A172-42C7-A678-AB15CD436434}">
      <dgm:prSet/>
      <dgm:spPr/>
      <dgm:t>
        <a:bodyPr/>
        <a:lstStyle/>
        <a:p>
          <a:pPr rtl="1"/>
          <a:endParaRPr lang="en-US"/>
        </a:p>
      </dgm:t>
    </dgm:pt>
    <dgm:pt modelId="{54DAE390-5D25-42F7-BD86-40BCE4B8829D}">
      <dgm:prSet/>
      <dgm:spPr/>
      <dgm:t>
        <a:bodyPr/>
        <a:lstStyle/>
        <a:p>
          <a:pPr rtl="1"/>
          <a:r>
            <a:rPr lang="he-IL" dirty="0"/>
            <a:t>מערך הלוח מוקטן ומשוטח ומיקום הראש של השחקן שלנו</a:t>
          </a:r>
          <a:endParaRPr lang="en-US" dirty="0"/>
        </a:p>
      </dgm:t>
    </dgm:pt>
    <dgm:pt modelId="{FFECC10E-26E9-4E29-9012-FFEC3C76E4B6}" type="parTrans" cxnId="{145424F1-25FE-45DB-A60C-A44B064F2164}">
      <dgm:prSet/>
      <dgm:spPr/>
      <dgm:t>
        <a:bodyPr/>
        <a:lstStyle/>
        <a:p>
          <a:pPr rtl="1"/>
          <a:endParaRPr lang="en-US"/>
        </a:p>
      </dgm:t>
    </dgm:pt>
    <dgm:pt modelId="{7F3E9F82-1588-4252-BCEC-C31C4B7A45D2}" type="sibTrans" cxnId="{145424F1-25FE-45DB-A60C-A44B064F2164}">
      <dgm:prSet/>
      <dgm:spPr/>
      <dgm:t>
        <a:bodyPr/>
        <a:lstStyle/>
        <a:p>
          <a:pPr rtl="1"/>
          <a:endParaRPr lang="en-US"/>
        </a:p>
      </dgm:t>
    </dgm:pt>
    <dgm:pt modelId="{C0D3291C-8DBA-4749-9BC1-65733E47024E}" type="pres">
      <dgm:prSet presAssocID="{EFE075C0-65A7-444D-A2E2-6EBB8FF78663}" presName="linear" presStyleCnt="0">
        <dgm:presLayoutVars>
          <dgm:dir/>
          <dgm:animLvl val="lvl"/>
          <dgm:resizeHandles val="exact"/>
        </dgm:presLayoutVars>
      </dgm:prSet>
      <dgm:spPr/>
    </dgm:pt>
    <dgm:pt modelId="{ECC00820-8245-462C-918E-DC1CA31FF45A}" type="pres">
      <dgm:prSet presAssocID="{788065B5-1E63-41D6-BEE3-8BBC39CC91BF}" presName="parentLin" presStyleCnt="0"/>
      <dgm:spPr/>
    </dgm:pt>
    <dgm:pt modelId="{F2D6779E-77E5-4793-887C-9D6DA1842496}" type="pres">
      <dgm:prSet presAssocID="{788065B5-1E63-41D6-BEE3-8BBC39CC91BF}" presName="parentLeftMargin" presStyleLbl="node1" presStyleIdx="0" presStyleCnt="2"/>
      <dgm:spPr/>
    </dgm:pt>
    <dgm:pt modelId="{B2482F96-8686-458E-949B-38C415418DD7}" type="pres">
      <dgm:prSet presAssocID="{788065B5-1E63-41D6-BEE3-8BBC39CC91BF}" presName="parentText" presStyleLbl="node1" presStyleIdx="0" presStyleCnt="2" custLinFactX="18230" custLinFactNeighborX="100000" custLinFactNeighborY="-4395">
        <dgm:presLayoutVars>
          <dgm:chMax val="0"/>
          <dgm:bulletEnabled val="1"/>
        </dgm:presLayoutVars>
      </dgm:prSet>
      <dgm:spPr/>
    </dgm:pt>
    <dgm:pt modelId="{0B120280-0FC2-4560-B811-11166B731596}" type="pres">
      <dgm:prSet presAssocID="{788065B5-1E63-41D6-BEE3-8BBC39CC91BF}" presName="negativeSpace" presStyleCnt="0"/>
      <dgm:spPr/>
    </dgm:pt>
    <dgm:pt modelId="{BE013CA2-7A5A-4F92-B3D4-25969DFB2A2D}" type="pres">
      <dgm:prSet presAssocID="{788065B5-1E63-41D6-BEE3-8BBC39CC91BF}" presName="childText" presStyleLbl="conFgAcc1" presStyleIdx="0" presStyleCnt="2">
        <dgm:presLayoutVars>
          <dgm:bulletEnabled val="1"/>
        </dgm:presLayoutVars>
      </dgm:prSet>
      <dgm:spPr/>
    </dgm:pt>
    <dgm:pt modelId="{D385161C-50EA-4B97-84BD-33471DFAE862}" type="pres">
      <dgm:prSet presAssocID="{A97279AE-C724-4BF2-B63B-BAED5C6BA327}" presName="spaceBetweenRectangles" presStyleCnt="0"/>
      <dgm:spPr/>
    </dgm:pt>
    <dgm:pt modelId="{6BE25658-F38D-41C2-9EEE-A1844727C366}" type="pres">
      <dgm:prSet presAssocID="{DBB92B5C-463C-476E-8737-537EBD6001BB}" presName="parentLin" presStyleCnt="0"/>
      <dgm:spPr/>
    </dgm:pt>
    <dgm:pt modelId="{00B358E9-A0BE-4323-A3C8-E9CBE11E9067}" type="pres">
      <dgm:prSet presAssocID="{DBB92B5C-463C-476E-8737-537EBD6001BB}" presName="parentLeftMargin" presStyleLbl="node1" presStyleIdx="0" presStyleCnt="2"/>
      <dgm:spPr/>
    </dgm:pt>
    <dgm:pt modelId="{E0D75E65-DA8C-4056-B70F-C3D21CD4F363}" type="pres">
      <dgm:prSet presAssocID="{DBB92B5C-463C-476E-8737-537EBD6001BB}" presName="parentText" presStyleLbl="node1" presStyleIdx="1" presStyleCnt="2" custLinFactX="18230" custLinFactNeighborX="100000" custLinFactNeighborY="-4395">
        <dgm:presLayoutVars>
          <dgm:chMax val="0"/>
          <dgm:bulletEnabled val="1"/>
        </dgm:presLayoutVars>
      </dgm:prSet>
      <dgm:spPr/>
    </dgm:pt>
    <dgm:pt modelId="{73E43E37-B94B-4472-AEC7-0BEC0D893EEB}" type="pres">
      <dgm:prSet presAssocID="{DBB92B5C-463C-476E-8737-537EBD6001BB}" presName="negativeSpace" presStyleCnt="0"/>
      <dgm:spPr/>
    </dgm:pt>
    <dgm:pt modelId="{24F023D9-D28E-4264-B778-0FF2DE67E8C4}" type="pres">
      <dgm:prSet presAssocID="{DBB92B5C-463C-476E-8737-537EBD6001BB}" presName="childText" presStyleLbl="conFgAcc1" presStyleIdx="1" presStyleCnt="2">
        <dgm:presLayoutVars>
          <dgm:bulletEnabled val="1"/>
        </dgm:presLayoutVars>
      </dgm:prSet>
      <dgm:spPr/>
    </dgm:pt>
  </dgm:ptLst>
  <dgm:cxnLst>
    <dgm:cxn modelId="{A333D50E-74BF-4477-BD71-7680BD5AD1A4}" type="presOf" srcId="{54DAE390-5D25-42F7-BD86-40BCE4B8829D}" destId="{24F023D9-D28E-4264-B778-0FF2DE67E8C4}" srcOrd="0" destOrd="0" presId="urn:microsoft.com/office/officeart/2005/8/layout/list1"/>
    <dgm:cxn modelId="{2BF31E1F-BCAF-40E4-BDD1-B489D78C876F}" type="presOf" srcId="{DBB92B5C-463C-476E-8737-537EBD6001BB}" destId="{00B358E9-A0BE-4323-A3C8-E9CBE11E9067}" srcOrd="0" destOrd="0" presId="urn:microsoft.com/office/officeart/2005/8/layout/list1"/>
    <dgm:cxn modelId="{366B7360-8DA9-4A55-AC53-8150BA3CE8DF}" type="presOf" srcId="{868F007E-AE49-4673-A070-F8F0239FAC39}" destId="{BE013CA2-7A5A-4F92-B3D4-25969DFB2A2D}" srcOrd="0" destOrd="0" presId="urn:microsoft.com/office/officeart/2005/8/layout/list1"/>
    <dgm:cxn modelId="{DE679B55-D0D9-41E1-BFD5-819E6CF44F80}" type="presOf" srcId="{788065B5-1E63-41D6-BEE3-8BBC39CC91BF}" destId="{F2D6779E-77E5-4793-887C-9D6DA1842496}" srcOrd="0" destOrd="0" presId="urn:microsoft.com/office/officeart/2005/8/layout/list1"/>
    <dgm:cxn modelId="{0FB10478-AAB5-47BE-A217-280107C552EC}" type="presOf" srcId="{4290E377-5EA6-464D-8752-1FBD433BDD1C}" destId="{BE013CA2-7A5A-4F92-B3D4-25969DFB2A2D}" srcOrd="0" destOrd="1" presId="urn:microsoft.com/office/officeart/2005/8/layout/list1"/>
    <dgm:cxn modelId="{8DF5377D-7720-4015-9405-EE345E7DD64B}" type="presOf" srcId="{DBB92B5C-463C-476E-8737-537EBD6001BB}" destId="{E0D75E65-DA8C-4056-B70F-C3D21CD4F363}" srcOrd="1" destOrd="0" presId="urn:microsoft.com/office/officeart/2005/8/layout/list1"/>
    <dgm:cxn modelId="{93A0F69A-FDFA-4D12-B07D-D0328B9B7D2A}" srcId="{EFE075C0-65A7-444D-A2E2-6EBB8FF78663}" destId="{788065B5-1E63-41D6-BEE3-8BBC39CC91BF}" srcOrd="0" destOrd="0" parTransId="{85676EE7-4091-4848-BDDF-C048993D202E}" sibTransId="{A97279AE-C724-4BF2-B63B-BAED5C6BA327}"/>
    <dgm:cxn modelId="{68A1F3BD-4D87-48A7-A172-DDAEF56362CD}" type="presOf" srcId="{EFE075C0-65A7-444D-A2E2-6EBB8FF78663}" destId="{C0D3291C-8DBA-4749-9BC1-65733E47024E}" srcOrd="0" destOrd="0" presId="urn:microsoft.com/office/officeart/2005/8/layout/list1"/>
    <dgm:cxn modelId="{368314C8-A172-42C7-A678-AB15CD436434}" srcId="{EFE075C0-65A7-444D-A2E2-6EBB8FF78663}" destId="{DBB92B5C-463C-476E-8737-537EBD6001BB}" srcOrd="1" destOrd="0" parTransId="{1527D4D5-2DA9-4A93-8FB9-FE9A0A4B2D68}" sibTransId="{9D9500C8-5DF6-47CD-AE28-5CC0163927CA}"/>
    <dgm:cxn modelId="{145424F1-25FE-45DB-A60C-A44B064F2164}" srcId="{DBB92B5C-463C-476E-8737-537EBD6001BB}" destId="{54DAE390-5D25-42F7-BD86-40BCE4B8829D}" srcOrd="0" destOrd="0" parTransId="{FFECC10E-26E9-4E29-9012-FFEC3C76E4B6}" sibTransId="{7F3E9F82-1588-4252-BCEC-C31C4B7A45D2}"/>
    <dgm:cxn modelId="{5C1685F2-8E98-4DF2-BDCD-D64BD9ADD91C}" srcId="{788065B5-1E63-41D6-BEE3-8BBC39CC91BF}" destId="{4290E377-5EA6-464D-8752-1FBD433BDD1C}" srcOrd="1" destOrd="0" parTransId="{41BB47CC-1B25-4D78-A03A-D8A09691CA61}" sibTransId="{A707F258-68AE-4AAD-9C92-DCA019AE61E2}"/>
    <dgm:cxn modelId="{27935CF9-1BBD-4792-A086-4F0A53AF49D7}" type="presOf" srcId="{788065B5-1E63-41D6-BEE3-8BBC39CC91BF}" destId="{B2482F96-8686-458E-949B-38C415418DD7}" srcOrd="1" destOrd="0" presId="urn:microsoft.com/office/officeart/2005/8/layout/list1"/>
    <dgm:cxn modelId="{178289FC-4EBD-4595-B406-5F5E5F72DCD3}" srcId="{788065B5-1E63-41D6-BEE3-8BBC39CC91BF}" destId="{868F007E-AE49-4673-A070-F8F0239FAC39}" srcOrd="0" destOrd="0" parTransId="{465F3E7E-ACE1-46D0-86B0-D6BAD5FC1078}" sibTransId="{5F212F2C-3B6E-42A7-A80E-CA0B299003A7}"/>
    <dgm:cxn modelId="{A5A47971-FA03-4C69-B1DC-557B3AE5E54D}" type="presParOf" srcId="{C0D3291C-8DBA-4749-9BC1-65733E47024E}" destId="{ECC00820-8245-462C-918E-DC1CA31FF45A}" srcOrd="0" destOrd="0" presId="urn:microsoft.com/office/officeart/2005/8/layout/list1"/>
    <dgm:cxn modelId="{209ECFD1-DFCE-4A7E-99F1-A78C10AC833A}" type="presParOf" srcId="{ECC00820-8245-462C-918E-DC1CA31FF45A}" destId="{F2D6779E-77E5-4793-887C-9D6DA1842496}" srcOrd="0" destOrd="0" presId="urn:microsoft.com/office/officeart/2005/8/layout/list1"/>
    <dgm:cxn modelId="{4079B92F-748B-4E39-907C-DE15BEF79D58}" type="presParOf" srcId="{ECC00820-8245-462C-918E-DC1CA31FF45A}" destId="{B2482F96-8686-458E-949B-38C415418DD7}" srcOrd="1" destOrd="0" presId="urn:microsoft.com/office/officeart/2005/8/layout/list1"/>
    <dgm:cxn modelId="{80741BD4-53A9-405E-9D17-4400E8782592}" type="presParOf" srcId="{C0D3291C-8DBA-4749-9BC1-65733E47024E}" destId="{0B120280-0FC2-4560-B811-11166B731596}" srcOrd="1" destOrd="0" presId="urn:microsoft.com/office/officeart/2005/8/layout/list1"/>
    <dgm:cxn modelId="{06107239-A52B-4156-9BA5-E7BE91DA7BEA}" type="presParOf" srcId="{C0D3291C-8DBA-4749-9BC1-65733E47024E}" destId="{BE013CA2-7A5A-4F92-B3D4-25969DFB2A2D}" srcOrd="2" destOrd="0" presId="urn:microsoft.com/office/officeart/2005/8/layout/list1"/>
    <dgm:cxn modelId="{C7388E21-2791-4702-B6E9-F39AB59BFF5B}" type="presParOf" srcId="{C0D3291C-8DBA-4749-9BC1-65733E47024E}" destId="{D385161C-50EA-4B97-84BD-33471DFAE862}" srcOrd="3" destOrd="0" presId="urn:microsoft.com/office/officeart/2005/8/layout/list1"/>
    <dgm:cxn modelId="{D9999A88-F8AA-466C-B34B-CEBEC5B296F9}" type="presParOf" srcId="{C0D3291C-8DBA-4749-9BC1-65733E47024E}" destId="{6BE25658-F38D-41C2-9EEE-A1844727C366}" srcOrd="4" destOrd="0" presId="urn:microsoft.com/office/officeart/2005/8/layout/list1"/>
    <dgm:cxn modelId="{0FDBD765-E8F3-4DBF-8F33-170FD693F8AD}" type="presParOf" srcId="{6BE25658-F38D-41C2-9EEE-A1844727C366}" destId="{00B358E9-A0BE-4323-A3C8-E9CBE11E9067}" srcOrd="0" destOrd="0" presId="urn:microsoft.com/office/officeart/2005/8/layout/list1"/>
    <dgm:cxn modelId="{18D12565-23A3-4622-9FF9-696EA88AE184}" type="presParOf" srcId="{6BE25658-F38D-41C2-9EEE-A1844727C366}" destId="{E0D75E65-DA8C-4056-B70F-C3D21CD4F363}" srcOrd="1" destOrd="0" presId="urn:microsoft.com/office/officeart/2005/8/layout/list1"/>
    <dgm:cxn modelId="{9EC9AB6F-3A15-485F-AE12-8AC089BEB381}" type="presParOf" srcId="{C0D3291C-8DBA-4749-9BC1-65733E47024E}" destId="{73E43E37-B94B-4472-AEC7-0BEC0D893EEB}" srcOrd="5" destOrd="0" presId="urn:microsoft.com/office/officeart/2005/8/layout/list1"/>
    <dgm:cxn modelId="{FF9C9814-7AEB-4F2D-A426-7DBB3EB8DC7B}" type="presParOf" srcId="{C0D3291C-8DBA-4749-9BC1-65733E47024E}" destId="{24F023D9-D28E-4264-B778-0FF2DE67E8C4}"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dgm:spPr>
        <a:solidFill>
          <a:schemeClr val="accent6">
            <a:lumMod val="75000"/>
          </a:schemeClr>
        </a:solidFill>
      </dgm:spPr>
      <dgm:t>
        <a:bodyPr/>
        <a:lstStyle/>
        <a:p>
          <a:r>
            <a:rPr lang="he-IL" dirty="0"/>
            <a:t>מבוא</a:t>
          </a:r>
          <a:endParaRPr lang="en-IL" dirty="0"/>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dgm:spPr/>
      <dgm:t>
        <a:bodyPr/>
        <a:lstStyle/>
        <a:p>
          <a:r>
            <a:rPr lang="he-IL" dirty="0"/>
            <a:t>למידת חיזוק</a:t>
          </a:r>
          <a:endParaRPr lang="en-IL"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88CDF89-05E3-4EFA-AD9D-0C7C810DDB07}"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A3869FBB-D822-4554-A18A-A5AA7F86A634}">
      <dgm:prSet custT="1"/>
      <dgm:spPr/>
      <dgm:t>
        <a:bodyPr/>
        <a:lstStyle/>
        <a:p>
          <a:pPr rtl="1"/>
          <a:r>
            <a:rPr lang="he-IL" sz="6600" b="1"/>
            <a:t>סוכן</a:t>
          </a:r>
          <a:endParaRPr lang="en-US" sz="6600" b="1"/>
        </a:p>
      </dgm:t>
    </dgm:pt>
    <dgm:pt modelId="{85BD5F80-DAEB-46D3-B9AF-4805BCA870A7}" type="parTrans" cxnId="{C9DF5D4A-007B-4667-BD58-84944C117456}">
      <dgm:prSet/>
      <dgm:spPr/>
      <dgm:t>
        <a:bodyPr/>
        <a:lstStyle/>
        <a:p>
          <a:endParaRPr lang="en-US"/>
        </a:p>
      </dgm:t>
    </dgm:pt>
    <dgm:pt modelId="{C64E99E1-3D1C-48AF-BAC4-0D19A9F435F3}" type="sibTrans" cxnId="{C9DF5D4A-007B-4667-BD58-84944C117456}">
      <dgm:prSet/>
      <dgm:spPr/>
      <dgm:t>
        <a:bodyPr/>
        <a:lstStyle/>
        <a:p>
          <a:endParaRPr lang="en-US"/>
        </a:p>
      </dgm:t>
    </dgm:pt>
    <dgm:pt modelId="{91E73E2A-A54C-429A-819C-A24718AE0A9B}">
      <dgm:prSet custT="1"/>
      <dgm:spPr/>
      <dgm:t>
        <a:bodyPr/>
        <a:lstStyle/>
        <a:p>
          <a:r>
            <a:rPr lang="he-IL" sz="2800"/>
            <a:t>לקחת החלטות</a:t>
          </a:r>
          <a:endParaRPr lang="en-US" sz="2800"/>
        </a:p>
      </dgm:t>
    </dgm:pt>
    <dgm:pt modelId="{50D2CDB3-9D9B-4A0D-8F72-262197AAD201}" type="parTrans" cxnId="{3047A985-13E3-4D9F-8AC7-1CC7CCFB4F59}">
      <dgm:prSet/>
      <dgm:spPr/>
      <dgm:t>
        <a:bodyPr/>
        <a:lstStyle/>
        <a:p>
          <a:endParaRPr lang="en-US"/>
        </a:p>
      </dgm:t>
    </dgm:pt>
    <dgm:pt modelId="{819E6D0E-2A52-4735-95B4-C6DDFC2E6E62}" type="sibTrans" cxnId="{3047A985-13E3-4D9F-8AC7-1CC7CCFB4F59}">
      <dgm:prSet/>
      <dgm:spPr/>
      <dgm:t>
        <a:bodyPr/>
        <a:lstStyle/>
        <a:p>
          <a:endParaRPr lang="en-US"/>
        </a:p>
      </dgm:t>
    </dgm:pt>
    <dgm:pt modelId="{07025DB0-BC6D-452E-B16E-CD18DD3DDFB7}">
      <dgm:prSet custT="1"/>
      <dgm:spPr/>
      <dgm:t>
        <a:bodyPr/>
        <a:lstStyle/>
        <a:p>
          <a:pPr rtl="1"/>
          <a:r>
            <a:rPr lang="he-IL" sz="2400"/>
            <a:t>ללמוד מהפידבק שמקבל מהסביבה</a:t>
          </a:r>
          <a:endParaRPr lang="en-US" sz="2400"/>
        </a:p>
      </dgm:t>
    </dgm:pt>
    <dgm:pt modelId="{E1589BE0-AAB0-4FC2-94B1-5ACFCA04A175}" type="parTrans" cxnId="{E8CBBC9A-F0E5-4D84-B906-5CCA072541BC}">
      <dgm:prSet/>
      <dgm:spPr/>
      <dgm:t>
        <a:bodyPr/>
        <a:lstStyle/>
        <a:p>
          <a:endParaRPr lang="en-US"/>
        </a:p>
      </dgm:t>
    </dgm:pt>
    <dgm:pt modelId="{0310CACE-7700-4431-AEE8-39260DF765DF}" type="sibTrans" cxnId="{E8CBBC9A-F0E5-4D84-B906-5CCA072541BC}">
      <dgm:prSet/>
      <dgm:spPr/>
      <dgm:t>
        <a:bodyPr/>
        <a:lstStyle/>
        <a:p>
          <a:endParaRPr lang="en-US"/>
        </a:p>
      </dgm:t>
    </dgm:pt>
    <dgm:pt modelId="{11364FA3-2D90-4264-BAD9-4D1A5E53CD87}" type="pres">
      <dgm:prSet presAssocID="{C88CDF89-05E3-4EFA-AD9D-0C7C810DDB07}" presName="hierChild1" presStyleCnt="0">
        <dgm:presLayoutVars>
          <dgm:chPref val="1"/>
          <dgm:dir/>
          <dgm:animOne val="branch"/>
          <dgm:animLvl val="lvl"/>
          <dgm:resizeHandles/>
        </dgm:presLayoutVars>
      </dgm:prSet>
      <dgm:spPr/>
    </dgm:pt>
    <dgm:pt modelId="{0F1BA7C7-9668-4FF1-83AD-BB22134C9667}" type="pres">
      <dgm:prSet presAssocID="{A3869FBB-D822-4554-A18A-A5AA7F86A634}" presName="hierRoot1" presStyleCnt="0"/>
      <dgm:spPr/>
    </dgm:pt>
    <dgm:pt modelId="{0FFE788C-3BF5-4BF3-B66C-E0886721116F}" type="pres">
      <dgm:prSet presAssocID="{A3869FBB-D822-4554-A18A-A5AA7F86A634}" presName="composite" presStyleCnt="0"/>
      <dgm:spPr/>
    </dgm:pt>
    <dgm:pt modelId="{3CAF3589-8044-4673-8BE9-19F1EB67061E}" type="pres">
      <dgm:prSet presAssocID="{A3869FBB-D822-4554-A18A-A5AA7F86A634}" presName="background" presStyleLbl="node0" presStyleIdx="0" presStyleCnt="1"/>
      <dgm:spPr/>
    </dgm:pt>
    <dgm:pt modelId="{C840A5CE-0B66-4FB0-B9EB-E7081C5CDB75}" type="pres">
      <dgm:prSet presAssocID="{A3869FBB-D822-4554-A18A-A5AA7F86A634}" presName="text" presStyleLbl="fgAcc0" presStyleIdx="0" presStyleCnt="1" custScaleX="138512">
        <dgm:presLayoutVars>
          <dgm:chPref val="3"/>
        </dgm:presLayoutVars>
      </dgm:prSet>
      <dgm:spPr/>
    </dgm:pt>
    <dgm:pt modelId="{91F31E1B-F21D-404F-B143-D103F98F7987}" type="pres">
      <dgm:prSet presAssocID="{A3869FBB-D822-4554-A18A-A5AA7F86A634}" presName="hierChild2" presStyleCnt="0"/>
      <dgm:spPr/>
    </dgm:pt>
    <dgm:pt modelId="{8C4A8425-09AA-42DB-B5AD-CCE935A8269F}" type="pres">
      <dgm:prSet presAssocID="{50D2CDB3-9D9B-4A0D-8F72-262197AAD201}" presName="Name10" presStyleLbl="parChTrans1D2" presStyleIdx="0" presStyleCnt="2"/>
      <dgm:spPr/>
    </dgm:pt>
    <dgm:pt modelId="{6062B3EE-319E-4742-934D-FF875D214446}" type="pres">
      <dgm:prSet presAssocID="{91E73E2A-A54C-429A-819C-A24718AE0A9B}" presName="hierRoot2" presStyleCnt="0"/>
      <dgm:spPr/>
    </dgm:pt>
    <dgm:pt modelId="{45A7F289-A9E6-4BDD-9B0A-350F020A009C}" type="pres">
      <dgm:prSet presAssocID="{91E73E2A-A54C-429A-819C-A24718AE0A9B}" presName="composite2" presStyleCnt="0"/>
      <dgm:spPr/>
    </dgm:pt>
    <dgm:pt modelId="{89D3B3BB-70CA-4B95-91FD-1BCFE63CCB05}" type="pres">
      <dgm:prSet presAssocID="{91E73E2A-A54C-429A-819C-A24718AE0A9B}" presName="background2" presStyleLbl="node2" presStyleIdx="0" presStyleCnt="2"/>
      <dgm:spPr/>
    </dgm:pt>
    <dgm:pt modelId="{96E00805-C6FA-4A58-BE6E-A808AC4BBEEF}" type="pres">
      <dgm:prSet presAssocID="{91E73E2A-A54C-429A-819C-A24718AE0A9B}" presName="text2" presStyleLbl="fgAcc2" presStyleIdx="0" presStyleCnt="2" custScaleX="123408" custScaleY="122179">
        <dgm:presLayoutVars>
          <dgm:chPref val="3"/>
        </dgm:presLayoutVars>
      </dgm:prSet>
      <dgm:spPr/>
    </dgm:pt>
    <dgm:pt modelId="{D07E313A-3011-4100-939F-D5F6FD930996}" type="pres">
      <dgm:prSet presAssocID="{91E73E2A-A54C-429A-819C-A24718AE0A9B}" presName="hierChild3" presStyleCnt="0"/>
      <dgm:spPr/>
    </dgm:pt>
    <dgm:pt modelId="{EDBC514E-DD43-4171-8E67-03F884D3F06A}" type="pres">
      <dgm:prSet presAssocID="{E1589BE0-AAB0-4FC2-94B1-5ACFCA04A175}" presName="Name10" presStyleLbl="parChTrans1D2" presStyleIdx="1" presStyleCnt="2"/>
      <dgm:spPr/>
    </dgm:pt>
    <dgm:pt modelId="{2607E204-174D-439A-B8DC-E14AA1CA2B84}" type="pres">
      <dgm:prSet presAssocID="{07025DB0-BC6D-452E-B16E-CD18DD3DDFB7}" presName="hierRoot2" presStyleCnt="0"/>
      <dgm:spPr/>
    </dgm:pt>
    <dgm:pt modelId="{BA7E1996-D0BD-4F29-B276-44C8E4EADEC7}" type="pres">
      <dgm:prSet presAssocID="{07025DB0-BC6D-452E-B16E-CD18DD3DDFB7}" presName="composite2" presStyleCnt="0"/>
      <dgm:spPr/>
    </dgm:pt>
    <dgm:pt modelId="{CC017973-EAD1-41F0-A1E0-B8B9EADF3C3C}" type="pres">
      <dgm:prSet presAssocID="{07025DB0-BC6D-452E-B16E-CD18DD3DDFB7}" presName="background2" presStyleLbl="node2" presStyleIdx="1" presStyleCnt="2"/>
      <dgm:spPr/>
    </dgm:pt>
    <dgm:pt modelId="{9868D007-79DA-43ED-88E4-C0268F35066E}" type="pres">
      <dgm:prSet presAssocID="{07025DB0-BC6D-452E-B16E-CD18DD3DDFB7}" presName="text2" presStyleLbl="fgAcc2" presStyleIdx="1" presStyleCnt="2" custScaleX="123408" custScaleY="122179">
        <dgm:presLayoutVars>
          <dgm:chPref val="3"/>
        </dgm:presLayoutVars>
      </dgm:prSet>
      <dgm:spPr/>
    </dgm:pt>
    <dgm:pt modelId="{F5D8E993-28C6-44A0-9441-9B73B9BC4031}" type="pres">
      <dgm:prSet presAssocID="{07025DB0-BC6D-452E-B16E-CD18DD3DDFB7}" presName="hierChild3" presStyleCnt="0"/>
      <dgm:spPr/>
    </dgm:pt>
  </dgm:ptLst>
  <dgm:cxnLst>
    <dgm:cxn modelId="{1E96A31B-55CB-49C4-9387-DDCEE5EB815E}" type="presOf" srcId="{91E73E2A-A54C-429A-819C-A24718AE0A9B}" destId="{96E00805-C6FA-4A58-BE6E-A808AC4BBEEF}" srcOrd="0" destOrd="0" presId="urn:microsoft.com/office/officeart/2005/8/layout/hierarchy1"/>
    <dgm:cxn modelId="{F2C91C1D-B234-4EAB-87ED-09121CCEBD7B}" type="presOf" srcId="{C88CDF89-05E3-4EFA-AD9D-0C7C810DDB07}" destId="{11364FA3-2D90-4264-BAD9-4D1A5E53CD87}" srcOrd="0" destOrd="0" presId="urn:microsoft.com/office/officeart/2005/8/layout/hierarchy1"/>
    <dgm:cxn modelId="{FEA6F739-FBBB-46BA-87B2-19779FC9FE63}" type="presOf" srcId="{07025DB0-BC6D-452E-B16E-CD18DD3DDFB7}" destId="{9868D007-79DA-43ED-88E4-C0268F35066E}" srcOrd="0" destOrd="0" presId="urn:microsoft.com/office/officeart/2005/8/layout/hierarchy1"/>
    <dgm:cxn modelId="{72EFD460-4238-4B4D-B545-8840C2D6E3EB}" type="presOf" srcId="{E1589BE0-AAB0-4FC2-94B1-5ACFCA04A175}" destId="{EDBC514E-DD43-4171-8E67-03F884D3F06A}" srcOrd="0" destOrd="0" presId="urn:microsoft.com/office/officeart/2005/8/layout/hierarchy1"/>
    <dgm:cxn modelId="{C9DF5D4A-007B-4667-BD58-84944C117456}" srcId="{C88CDF89-05E3-4EFA-AD9D-0C7C810DDB07}" destId="{A3869FBB-D822-4554-A18A-A5AA7F86A634}" srcOrd="0" destOrd="0" parTransId="{85BD5F80-DAEB-46D3-B9AF-4805BCA870A7}" sibTransId="{C64E99E1-3D1C-48AF-BAC4-0D19A9F435F3}"/>
    <dgm:cxn modelId="{3047A985-13E3-4D9F-8AC7-1CC7CCFB4F59}" srcId="{A3869FBB-D822-4554-A18A-A5AA7F86A634}" destId="{91E73E2A-A54C-429A-819C-A24718AE0A9B}" srcOrd="0" destOrd="0" parTransId="{50D2CDB3-9D9B-4A0D-8F72-262197AAD201}" sibTransId="{819E6D0E-2A52-4735-95B4-C6DDFC2E6E62}"/>
    <dgm:cxn modelId="{C1FCA58F-5D87-4B94-9410-4107502303AB}" type="presOf" srcId="{A3869FBB-D822-4554-A18A-A5AA7F86A634}" destId="{C840A5CE-0B66-4FB0-B9EB-E7081C5CDB75}" srcOrd="0" destOrd="0" presId="urn:microsoft.com/office/officeart/2005/8/layout/hierarchy1"/>
    <dgm:cxn modelId="{E8CBBC9A-F0E5-4D84-B906-5CCA072541BC}" srcId="{A3869FBB-D822-4554-A18A-A5AA7F86A634}" destId="{07025DB0-BC6D-452E-B16E-CD18DD3DDFB7}" srcOrd="1" destOrd="0" parTransId="{E1589BE0-AAB0-4FC2-94B1-5ACFCA04A175}" sibTransId="{0310CACE-7700-4431-AEE8-39260DF765DF}"/>
    <dgm:cxn modelId="{B9B5A89C-C208-441B-B409-63A8C99818FF}" type="presOf" srcId="{50D2CDB3-9D9B-4A0D-8F72-262197AAD201}" destId="{8C4A8425-09AA-42DB-B5AD-CCE935A8269F}" srcOrd="0" destOrd="0" presId="urn:microsoft.com/office/officeart/2005/8/layout/hierarchy1"/>
    <dgm:cxn modelId="{6C725B5F-1720-4C2A-8F58-B959131184EB}" type="presParOf" srcId="{11364FA3-2D90-4264-BAD9-4D1A5E53CD87}" destId="{0F1BA7C7-9668-4FF1-83AD-BB22134C9667}" srcOrd="0" destOrd="0" presId="urn:microsoft.com/office/officeart/2005/8/layout/hierarchy1"/>
    <dgm:cxn modelId="{300B5F43-BF5D-4C71-A1F7-0195369EBAA6}" type="presParOf" srcId="{0F1BA7C7-9668-4FF1-83AD-BB22134C9667}" destId="{0FFE788C-3BF5-4BF3-B66C-E0886721116F}" srcOrd="0" destOrd="0" presId="urn:microsoft.com/office/officeart/2005/8/layout/hierarchy1"/>
    <dgm:cxn modelId="{66945BCA-C457-441A-A91F-1CC3CD94FE1E}" type="presParOf" srcId="{0FFE788C-3BF5-4BF3-B66C-E0886721116F}" destId="{3CAF3589-8044-4673-8BE9-19F1EB67061E}" srcOrd="0" destOrd="0" presId="urn:microsoft.com/office/officeart/2005/8/layout/hierarchy1"/>
    <dgm:cxn modelId="{AAB433E0-4CCE-4595-B3F0-E757E614678D}" type="presParOf" srcId="{0FFE788C-3BF5-4BF3-B66C-E0886721116F}" destId="{C840A5CE-0B66-4FB0-B9EB-E7081C5CDB75}" srcOrd="1" destOrd="0" presId="urn:microsoft.com/office/officeart/2005/8/layout/hierarchy1"/>
    <dgm:cxn modelId="{33785009-2844-4417-AA71-11A6D7EA5A14}" type="presParOf" srcId="{0F1BA7C7-9668-4FF1-83AD-BB22134C9667}" destId="{91F31E1B-F21D-404F-B143-D103F98F7987}" srcOrd="1" destOrd="0" presId="urn:microsoft.com/office/officeart/2005/8/layout/hierarchy1"/>
    <dgm:cxn modelId="{25EDED74-1668-4153-9F39-BB82DA9227D1}" type="presParOf" srcId="{91F31E1B-F21D-404F-B143-D103F98F7987}" destId="{8C4A8425-09AA-42DB-B5AD-CCE935A8269F}" srcOrd="0" destOrd="0" presId="urn:microsoft.com/office/officeart/2005/8/layout/hierarchy1"/>
    <dgm:cxn modelId="{5378926B-839C-4FF9-801B-EE8A331460BD}" type="presParOf" srcId="{91F31E1B-F21D-404F-B143-D103F98F7987}" destId="{6062B3EE-319E-4742-934D-FF875D214446}" srcOrd="1" destOrd="0" presId="urn:microsoft.com/office/officeart/2005/8/layout/hierarchy1"/>
    <dgm:cxn modelId="{02300504-D089-455D-B530-EBB6520FE30A}" type="presParOf" srcId="{6062B3EE-319E-4742-934D-FF875D214446}" destId="{45A7F289-A9E6-4BDD-9B0A-350F020A009C}" srcOrd="0" destOrd="0" presId="urn:microsoft.com/office/officeart/2005/8/layout/hierarchy1"/>
    <dgm:cxn modelId="{6E50F9BB-294A-4423-AE00-87CAB13ABB3D}" type="presParOf" srcId="{45A7F289-A9E6-4BDD-9B0A-350F020A009C}" destId="{89D3B3BB-70CA-4B95-91FD-1BCFE63CCB05}" srcOrd="0" destOrd="0" presId="urn:microsoft.com/office/officeart/2005/8/layout/hierarchy1"/>
    <dgm:cxn modelId="{58C35C27-3FBB-453B-8A13-C56220E5A050}" type="presParOf" srcId="{45A7F289-A9E6-4BDD-9B0A-350F020A009C}" destId="{96E00805-C6FA-4A58-BE6E-A808AC4BBEEF}" srcOrd="1" destOrd="0" presId="urn:microsoft.com/office/officeart/2005/8/layout/hierarchy1"/>
    <dgm:cxn modelId="{248C5F19-D2FF-4AA5-B98E-352B5C9CBBD0}" type="presParOf" srcId="{6062B3EE-319E-4742-934D-FF875D214446}" destId="{D07E313A-3011-4100-939F-D5F6FD930996}" srcOrd="1" destOrd="0" presId="urn:microsoft.com/office/officeart/2005/8/layout/hierarchy1"/>
    <dgm:cxn modelId="{1175B5CF-865A-4BAB-A6F2-9BDAC7037BB4}" type="presParOf" srcId="{91F31E1B-F21D-404F-B143-D103F98F7987}" destId="{EDBC514E-DD43-4171-8E67-03F884D3F06A}" srcOrd="2" destOrd="0" presId="urn:microsoft.com/office/officeart/2005/8/layout/hierarchy1"/>
    <dgm:cxn modelId="{482FABD4-E08D-431A-B44B-F24B7CBD9746}" type="presParOf" srcId="{91F31E1B-F21D-404F-B143-D103F98F7987}" destId="{2607E204-174D-439A-B8DC-E14AA1CA2B84}" srcOrd="3" destOrd="0" presId="urn:microsoft.com/office/officeart/2005/8/layout/hierarchy1"/>
    <dgm:cxn modelId="{7BE9A436-7AB9-4E80-A4A9-DF40B123260F}" type="presParOf" srcId="{2607E204-174D-439A-B8DC-E14AA1CA2B84}" destId="{BA7E1996-D0BD-4F29-B276-44C8E4EADEC7}" srcOrd="0" destOrd="0" presId="urn:microsoft.com/office/officeart/2005/8/layout/hierarchy1"/>
    <dgm:cxn modelId="{81A8503E-BA8B-4877-A777-5B1513E3F319}" type="presParOf" srcId="{BA7E1996-D0BD-4F29-B276-44C8E4EADEC7}" destId="{CC017973-EAD1-41F0-A1E0-B8B9EADF3C3C}" srcOrd="0" destOrd="0" presId="urn:microsoft.com/office/officeart/2005/8/layout/hierarchy1"/>
    <dgm:cxn modelId="{E3D47E5D-E647-4136-9FAA-FE7996FE204A}" type="presParOf" srcId="{BA7E1996-D0BD-4F29-B276-44C8E4EADEC7}" destId="{9868D007-79DA-43ED-88E4-C0268F35066E}" srcOrd="1" destOrd="0" presId="urn:microsoft.com/office/officeart/2005/8/layout/hierarchy1"/>
    <dgm:cxn modelId="{57286862-D8A3-440F-999D-EAFCBF91B4E9}" type="presParOf" srcId="{2607E204-174D-439A-B8DC-E14AA1CA2B84}" destId="{F5D8E993-28C6-44A0-9441-9B73B9BC403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a:xfrm>
          <a:off x="3802537" y="0"/>
          <a:ext cx="2109370" cy="552447"/>
        </a:xfrm>
        <a:prstGeom prst="chevron">
          <a:avLst/>
        </a:prstGeom>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a:xfrm>
          <a:off x="3802537" y="0"/>
          <a:ext cx="2109370" cy="552447"/>
        </a:xfrm>
        <a:prstGeom prst="chevron">
          <a:avLst/>
        </a:prstGeom>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85BADE9-CC75-4360-BBAD-D4367FE72B39}"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6047723F-73AC-4690-803A-5AA3D46866CA}">
      <dgm:prSet/>
      <dgm:spPr/>
      <dgm:t>
        <a:bodyPr/>
        <a:lstStyle/>
        <a:p>
          <a:r>
            <a:rPr lang="he-IL" b="1"/>
            <a:t>בעיית זיכרון </a:t>
          </a:r>
        </a:p>
        <a:p>
          <a:r>
            <a:rPr lang="he-IL"/>
            <a:t> ייצוג המצבים והפעולות במטריצה גדולה</a:t>
          </a:r>
          <a:endParaRPr lang="en-US"/>
        </a:p>
      </dgm:t>
    </dgm:pt>
    <dgm:pt modelId="{7A8455A8-2EC8-4C21-BDDB-D4A8FDDEAE62}" type="parTrans" cxnId="{14A19A20-AB4B-46AC-9C7E-BF49741561B6}">
      <dgm:prSet/>
      <dgm:spPr/>
      <dgm:t>
        <a:bodyPr/>
        <a:lstStyle/>
        <a:p>
          <a:endParaRPr lang="en-US"/>
        </a:p>
      </dgm:t>
    </dgm:pt>
    <dgm:pt modelId="{70327374-9960-4EC8-B09F-5CBD05A79459}" type="sibTrans" cxnId="{14A19A20-AB4B-46AC-9C7E-BF49741561B6}">
      <dgm:prSet/>
      <dgm:spPr/>
      <dgm:t>
        <a:bodyPr/>
        <a:lstStyle/>
        <a:p>
          <a:endParaRPr lang="en-US"/>
        </a:p>
      </dgm:t>
    </dgm:pt>
    <dgm:pt modelId="{B743CD3F-3DD6-467E-B203-DD5A9EE147A8}">
      <dgm:prSet/>
      <dgm:spPr/>
      <dgm:t>
        <a:bodyPr/>
        <a:lstStyle/>
        <a:p>
          <a:r>
            <a:rPr lang="he-IL" b="1"/>
            <a:t>בעיית זמן חיפוש</a:t>
          </a:r>
        </a:p>
        <a:p>
          <a:r>
            <a:rPr lang="he-IL"/>
            <a:t>מטריצה גדולה = זמן חיפוש גדול</a:t>
          </a:r>
          <a:endParaRPr lang="en-US"/>
        </a:p>
      </dgm:t>
    </dgm:pt>
    <dgm:pt modelId="{FEA81DBC-880B-4D74-99AC-6D1FA2F5A49F}" type="parTrans" cxnId="{82102EB3-8E90-4567-B382-CBAC9D9AAD6F}">
      <dgm:prSet/>
      <dgm:spPr/>
      <dgm:t>
        <a:bodyPr/>
        <a:lstStyle/>
        <a:p>
          <a:endParaRPr lang="en-US"/>
        </a:p>
      </dgm:t>
    </dgm:pt>
    <dgm:pt modelId="{BFEF7A62-64DB-4DAC-98DD-FD60D6015C5A}" type="sibTrans" cxnId="{82102EB3-8E90-4567-B382-CBAC9D9AAD6F}">
      <dgm:prSet/>
      <dgm:spPr/>
      <dgm:t>
        <a:bodyPr/>
        <a:lstStyle/>
        <a:p>
          <a:endParaRPr lang="en-US"/>
        </a:p>
      </dgm:t>
    </dgm:pt>
    <dgm:pt modelId="{7FA242D9-2DB8-431E-92E3-3A23E311D755}">
      <dgm:prSet/>
      <dgm:spPr/>
      <dgm:t>
        <a:bodyPr/>
        <a:lstStyle/>
        <a:p>
          <a:r>
            <a:rPr lang="he-IL" b="1"/>
            <a:t>למידה איטית</a:t>
          </a:r>
        </a:p>
        <a:p>
          <a:r>
            <a:rPr lang="he-IL"/>
            <a:t>אולי קיים אלגוריתם למידה יותר חכם?</a:t>
          </a:r>
          <a:endParaRPr lang="en-US"/>
        </a:p>
      </dgm:t>
    </dgm:pt>
    <dgm:pt modelId="{737DC4FD-FB1B-41E4-BC38-DC69D4556CAA}" type="parTrans" cxnId="{4989D677-37E1-47D5-87D9-4E632C50400F}">
      <dgm:prSet/>
      <dgm:spPr/>
      <dgm:t>
        <a:bodyPr/>
        <a:lstStyle/>
        <a:p>
          <a:endParaRPr lang="en-US"/>
        </a:p>
      </dgm:t>
    </dgm:pt>
    <dgm:pt modelId="{1096ADAA-DC5C-4036-992B-825421C7CDCB}" type="sibTrans" cxnId="{4989D677-37E1-47D5-87D9-4E632C50400F}">
      <dgm:prSet/>
      <dgm:spPr/>
      <dgm:t>
        <a:bodyPr/>
        <a:lstStyle/>
        <a:p>
          <a:endParaRPr lang="en-US"/>
        </a:p>
      </dgm:t>
    </dgm:pt>
    <dgm:pt modelId="{55C7D24E-A84D-4385-8A5F-9434A91BC6D3}" type="pres">
      <dgm:prSet presAssocID="{F85BADE9-CC75-4360-BBAD-D4367FE72B39}" presName="hierChild1" presStyleCnt="0">
        <dgm:presLayoutVars>
          <dgm:chPref val="1"/>
          <dgm:dir/>
          <dgm:animOne val="branch"/>
          <dgm:animLvl val="lvl"/>
          <dgm:resizeHandles/>
        </dgm:presLayoutVars>
      </dgm:prSet>
      <dgm:spPr/>
    </dgm:pt>
    <dgm:pt modelId="{4B2BA823-0311-4EDD-B9A1-708552B963FF}" type="pres">
      <dgm:prSet presAssocID="{6047723F-73AC-4690-803A-5AA3D46866CA}" presName="hierRoot1" presStyleCnt="0"/>
      <dgm:spPr/>
    </dgm:pt>
    <dgm:pt modelId="{39E13B3B-D348-4878-AC4E-BFD3AA0431B8}" type="pres">
      <dgm:prSet presAssocID="{6047723F-73AC-4690-803A-5AA3D46866CA}" presName="composite" presStyleCnt="0"/>
      <dgm:spPr/>
    </dgm:pt>
    <dgm:pt modelId="{C31C6C04-230B-40D0-AB5B-2F2ACF898737}" type="pres">
      <dgm:prSet presAssocID="{6047723F-73AC-4690-803A-5AA3D46866CA}" presName="background" presStyleLbl="node0" presStyleIdx="0" presStyleCnt="3"/>
      <dgm:spPr/>
    </dgm:pt>
    <dgm:pt modelId="{2052C7CA-5577-40D8-A724-156D42AC1E03}" type="pres">
      <dgm:prSet presAssocID="{6047723F-73AC-4690-803A-5AA3D46866CA}" presName="text" presStyleLbl="fgAcc0" presStyleIdx="0" presStyleCnt="3" custScaleX="112540">
        <dgm:presLayoutVars>
          <dgm:chPref val="3"/>
        </dgm:presLayoutVars>
      </dgm:prSet>
      <dgm:spPr/>
    </dgm:pt>
    <dgm:pt modelId="{32D8F95B-A758-40FF-B730-4B7D687FBE3C}" type="pres">
      <dgm:prSet presAssocID="{6047723F-73AC-4690-803A-5AA3D46866CA}" presName="hierChild2" presStyleCnt="0"/>
      <dgm:spPr/>
    </dgm:pt>
    <dgm:pt modelId="{A84ABD41-16C7-4B65-A2A2-947A8E5B1A11}" type="pres">
      <dgm:prSet presAssocID="{B743CD3F-3DD6-467E-B203-DD5A9EE147A8}" presName="hierRoot1" presStyleCnt="0"/>
      <dgm:spPr/>
    </dgm:pt>
    <dgm:pt modelId="{A706EE6D-AC62-438F-9704-CAA9538F6F65}" type="pres">
      <dgm:prSet presAssocID="{B743CD3F-3DD6-467E-B203-DD5A9EE147A8}" presName="composite" presStyleCnt="0"/>
      <dgm:spPr/>
    </dgm:pt>
    <dgm:pt modelId="{B792447D-885F-451D-9ADA-846EAF8E58F0}" type="pres">
      <dgm:prSet presAssocID="{B743CD3F-3DD6-467E-B203-DD5A9EE147A8}" presName="background" presStyleLbl="node0" presStyleIdx="1" presStyleCnt="3"/>
      <dgm:spPr/>
    </dgm:pt>
    <dgm:pt modelId="{B77A744B-561C-4554-A372-700B2BEB8920}" type="pres">
      <dgm:prSet presAssocID="{B743CD3F-3DD6-467E-B203-DD5A9EE147A8}" presName="text" presStyleLbl="fgAcc0" presStyleIdx="1" presStyleCnt="3">
        <dgm:presLayoutVars>
          <dgm:chPref val="3"/>
        </dgm:presLayoutVars>
      </dgm:prSet>
      <dgm:spPr/>
    </dgm:pt>
    <dgm:pt modelId="{58A6C7FB-B2AE-441A-ACF7-24CDC1895D35}" type="pres">
      <dgm:prSet presAssocID="{B743CD3F-3DD6-467E-B203-DD5A9EE147A8}" presName="hierChild2" presStyleCnt="0"/>
      <dgm:spPr/>
    </dgm:pt>
    <dgm:pt modelId="{67B5F137-F878-4CAE-84CA-52CC922E1F6A}" type="pres">
      <dgm:prSet presAssocID="{7FA242D9-2DB8-431E-92E3-3A23E311D755}" presName="hierRoot1" presStyleCnt="0"/>
      <dgm:spPr/>
    </dgm:pt>
    <dgm:pt modelId="{E6AC6466-1F95-41B9-A08D-BCA231D4FF26}" type="pres">
      <dgm:prSet presAssocID="{7FA242D9-2DB8-431E-92E3-3A23E311D755}" presName="composite" presStyleCnt="0"/>
      <dgm:spPr/>
    </dgm:pt>
    <dgm:pt modelId="{DA9DA474-8DC3-4FC4-9A56-43070F8D26C4}" type="pres">
      <dgm:prSet presAssocID="{7FA242D9-2DB8-431E-92E3-3A23E311D755}" presName="background" presStyleLbl="node0" presStyleIdx="2" presStyleCnt="3"/>
      <dgm:spPr/>
    </dgm:pt>
    <dgm:pt modelId="{A8355294-896E-4E10-AB04-2B81C4B88B27}" type="pres">
      <dgm:prSet presAssocID="{7FA242D9-2DB8-431E-92E3-3A23E311D755}" presName="text" presStyleLbl="fgAcc0" presStyleIdx="2" presStyleCnt="3">
        <dgm:presLayoutVars>
          <dgm:chPref val="3"/>
        </dgm:presLayoutVars>
      </dgm:prSet>
      <dgm:spPr/>
    </dgm:pt>
    <dgm:pt modelId="{F4AFE531-8D66-472E-9F7C-72E760B04E96}" type="pres">
      <dgm:prSet presAssocID="{7FA242D9-2DB8-431E-92E3-3A23E311D755}" presName="hierChild2" presStyleCnt="0"/>
      <dgm:spPr/>
    </dgm:pt>
  </dgm:ptLst>
  <dgm:cxnLst>
    <dgm:cxn modelId="{14A19A20-AB4B-46AC-9C7E-BF49741561B6}" srcId="{F85BADE9-CC75-4360-BBAD-D4367FE72B39}" destId="{6047723F-73AC-4690-803A-5AA3D46866CA}" srcOrd="0" destOrd="0" parTransId="{7A8455A8-2EC8-4C21-BDDB-D4A8FDDEAE62}" sibTransId="{70327374-9960-4EC8-B09F-5CBD05A79459}"/>
    <dgm:cxn modelId="{A0D55B54-B658-44CD-AF56-994306F2C2FF}" type="presOf" srcId="{B743CD3F-3DD6-467E-B203-DD5A9EE147A8}" destId="{B77A744B-561C-4554-A372-700B2BEB8920}" srcOrd="0" destOrd="0" presId="urn:microsoft.com/office/officeart/2005/8/layout/hierarchy1"/>
    <dgm:cxn modelId="{4989D677-37E1-47D5-87D9-4E632C50400F}" srcId="{F85BADE9-CC75-4360-BBAD-D4367FE72B39}" destId="{7FA242D9-2DB8-431E-92E3-3A23E311D755}" srcOrd="2" destOrd="0" parTransId="{737DC4FD-FB1B-41E4-BC38-DC69D4556CAA}" sibTransId="{1096ADAA-DC5C-4036-992B-825421C7CDCB}"/>
    <dgm:cxn modelId="{297DC47B-B0BE-4EA8-A547-2398F000668F}" type="presOf" srcId="{F85BADE9-CC75-4360-BBAD-D4367FE72B39}" destId="{55C7D24E-A84D-4385-8A5F-9434A91BC6D3}" srcOrd="0" destOrd="0" presId="urn:microsoft.com/office/officeart/2005/8/layout/hierarchy1"/>
    <dgm:cxn modelId="{D32FC0A9-5B70-4D7E-9878-6887A8E66A1B}" type="presOf" srcId="{7FA242D9-2DB8-431E-92E3-3A23E311D755}" destId="{A8355294-896E-4E10-AB04-2B81C4B88B27}" srcOrd="0" destOrd="0" presId="urn:microsoft.com/office/officeart/2005/8/layout/hierarchy1"/>
    <dgm:cxn modelId="{E080A3AE-F12E-454E-9C24-6AEA83370C4B}" type="presOf" srcId="{6047723F-73AC-4690-803A-5AA3D46866CA}" destId="{2052C7CA-5577-40D8-A724-156D42AC1E03}" srcOrd="0" destOrd="0" presId="urn:microsoft.com/office/officeart/2005/8/layout/hierarchy1"/>
    <dgm:cxn modelId="{82102EB3-8E90-4567-B382-CBAC9D9AAD6F}" srcId="{F85BADE9-CC75-4360-BBAD-D4367FE72B39}" destId="{B743CD3F-3DD6-467E-B203-DD5A9EE147A8}" srcOrd="1" destOrd="0" parTransId="{FEA81DBC-880B-4D74-99AC-6D1FA2F5A49F}" sibTransId="{BFEF7A62-64DB-4DAC-98DD-FD60D6015C5A}"/>
    <dgm:cxn modelId="{30CE0ADA-0013-4889-AE49-74644C8EBE4E}" type="presParOf" srcId="{55C7D24E-A84D-4385-8A5F-9434A91BC6D3}" destId="{4B2BA823-0311-4EDD-B9A1-708552B963FF}" srcOrd="0" destOrd="0" presId="urn:microsoft.com/office/officeart/2005/8/layout/hierarchy1"/>
    <dgm:cxn modelId="{DB421B4C-C438-489A-9162-35006A6D5166}" type="presParOf" srcId="{4B2BA823-0311-4EDD-B9A1-708552B963FF}" destId="{39E13B3B-D348-4878-AC4E-BFD3AA0431B8}" srcOrd="0" destOrd="0" presId="urn:microsoft.com/office/officeart/2005/8/layout/hierarchy1"/>
    <dgm:cxn modelId="{C9E23C31-BBCC-4148-B3EC-055EED0F0C60}" type="presParOf" srcId="{39E13B3B-D348-4878-AC4E-BFD3AA0431B8}" destId="{C31C6C04-230B-40D0-AB5B-2F2ACF898737}" srcOrd="0" destOrd="0" presId="urn:microsoft.com/office/officeart/2005/8/layout/hierarchy1"/>
    <dgm:cxn modelId="{0A9A32D4-6AF4-4564-A906-7861E55BA7C3}" type="presParOf" srcId="{39E13B3B-D348-4878-AC4E-BFD3AA0431B8}" destId="{2052C7CA-5577-40D8-A724-156D42AC1E03}" srcOrd="1" destOrd="0" presId="urn:microsoft.com/office/officeart/2005/8/layout/hierarchy1"/>
    <dgm:cxn modelId="{70F15CFF-8FB4-4FCE-87D4-C4775401AE93}" type="presParOf" srcId="{4B2BA823-0311-4EDD-B9A1-708552B963FF}" destId="{32D8F95B-A758-40FF-B730-4B7D687FBE3C}" srcOrd="1" destOrd="0" presId="urn:microsoft.com/office/officeart/2005/8/layout/hierarchy1"/>
    <dgm:cxn modelId="{94F3913C-7CFA-4C65-83C9-67C6026CC2A8}" type="presParOf" srcId="{55C7D24E-A84D-4385-8A5F-9434A91BC6D3}" destId="{A84ABD41-16C7-4B65-A2A2-947A8E5B1A11}" srcOrd="1" destOrd="0" presId="urn:microsoft.com/office/officeart/2005/8/layout/hierarchy1"/>
    <dgm:cxn modelId="{ECF2006C-2EA1-4542-83B3-B9FB3CB574B1}" type="presParOf" srcId="{A84ABD41-16C7-4B65-A2A2-947A8E5B1A11}" destId="{A706EE6D-AC62-438F-9704-CAA9538F6F65}" srcOrd="0" destOrd="0" presId="urn:microsoft.com/office/officeart/2005/8/layout/hierarchy1"/>
    <dgm:cxn modelId="{8DFE0A1C-5900-4A03-AF26-4EE47DD84FF1}" type="presParOf" srcId="{A706EE6D-AC62-438F-9704-CAA9538F6F65}" destId="{B792447D-885F-451D-9ADA-846EAF8E58F0}" srcOrd="0" destOrd="0" presId="urn:microsoft.com/office/officeart/2005/8/layout/hierarchy1"/>
    <dgm:cxn modelId="{C49F5B26-2A5C-46F5-9BA4-AACC9DA75DDF}" type="presParOf" srcId="{A706EE6D-AC62-438F-9704-CAA9538F6F65}" destId="{B77A744B-561C-4554-A372-700B2BEB8920}" srcOrd="1" destOrd="0" presId="urn:microsoft.com/office/officeart/2005/8/layout/hierarchy1"/>
    <dgm:cxn modelId="{A1558D6D-C89E-48A2-B325-3530DCE09B4E}" type="presParOf" srcId="{A84ABD41-16C7-4B65-A2A2-947A8E5B1A11}" destId="{58A6C7FB-B2AE-441A-ACF7-24CDC1895D35}" srcOrd="1" destOrd="0" presId="urn:microsoft.com/office/officeart/2005/8/layout/hierarchy1"/>
    <dgm:cxn modelId="{200F4229-947A-4001-9CE8-BB9A49244CF0}" type="presParOf" srcId="{55C7D24E-A84D-4385-8A5F-9434A91BC6D3}" destId="{67B5F137-F878-4CAE-84CA-52CC922E1F6A}" srcOrd="2" destOrd="0" presId="urn:microsoft.com/office/officeart/2005/8/layout/hierarchy1"/>
    <dgm:cxn modelId="{2E3BEAAF-9832-471E-9289-99824EFD2B6E}" type="presParOf" srcId="{67B5F137-F878-4CAE-84CA-52CC922E1F6A}" destId="{E6AC6466-1F95-41B9-A08D-BCA231D4FF26}" srcOrd="0" destOrd="0" presId="urn:microsoft.com/office/officeart/2005/8/layout/hierarchy1"/>
    <dgm:cxn modelId="{166FA398-761A-48A5-84FF-FF8035830B77}" type="presParOf" srcId="{E6AC6466-1F95-41B9-A08D-BCA231D4FF26}" destId="{DA9DA474-8DC3-4FC4-9A56-43070F8D26C4}" srcOrd="0" destOrd="0" presId="urn:microsoft.com/office/officeart/2005/8/layout/hierarchy1"/>
    <dgm:cxn modelId="{CD6C240C-5980-4C50-8FEB-E1223D4A0AA1}" type="presParOf" srcId="{E6AC6466-1F95-41B9-A08D-BCA231D4FF26}" destId="{A8355294-896E-4E10-AB04-2B81C4B88B27}" srcOrd="1" destOrd="0" presId="urn:microsoft.com/office/officeart/2005/8/layout/hierarchy1"/>
    <dgm:cxn modelId="{DB91BA81-200C-4FC9-BA4B-F38FBF98D6FB}" type="presParOf" srcId="{67B5F137-F878-4CAE-84CA-52CC922E1F6A}" destId="{F4AFE531-8D66-472E-9F7C-72E760B04E96}"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a:xfrm>
          <a:off x="3802537" y="0"/>
          <a:ext cx="2109370" cy="552447"/>
        </a:xfrm>
        <a:prstGeom prst="chevron">
          <a:avLst/>
        </a:prstGeom>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9D0BE12-F609-4E2A-894B-68E598D48151}"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D9A5C870-802D-49C4-8CEE-36F7317C7CC6}">
      <dgm:prSet/>
      <dgm:spPr/>
      <dgm:t>
        <a:bodyPr/>
        <a:lstStyle/>
        <a:p>
          <a:pPr rtl="1"/>
          <a:r>
            <a:rPr lang="he-IL"/>
            <a:t>מבוסס על אותו הרעיון של </a:t>
          </a:r>
          <a:r>
            <a:rPr lang="en-US"/>
            <a:t>Q learning</a:t>
          </a:r>
        </a:p>
      </dgm:t>
    </dgm:pt>
    <dgm:pt modelId="{981F5FA0-68F7-40C9-98C8-F2E367A0ED15}" type="parTrans" cxnId="{DDBCC6EE-34BC-427B-812F-F3319E4B9721}">
      <dgm:prSet/>
      <dgm:spPr/>
      <dgm:t>
        <a:bodyPr/>
        <a:lstStyle/>
        <a:p>
          <a:pPr rtl="1"/>
          <a:endParaRPr lang="en-US"/>
        </a:p>
      </dgm:t>
    </dgm:pt>
    <dgm:pt modelId="{A8FD8521-8B08-4E41-9DA1-04D97B969084}" type="sibTrans" cxnId="{DDBCC6EE-34BC-427B-812F-F3319E4B9721}">
      <dgm:prSet/>
      <dgm:spPr/>
      <dgm:t>
        <a:bodyPr/>
        <a:lstStyle/>
        <a:p>
          <a:pPr rtl="1"/>
          <a:endParaRPr lang="en-US"/>
        </a:p>
      </dgm:t>
    </dgm:pt>
    <dgm:pt modelId="{293E7512-BB5B-49E2-9225-A0E6E71B0B95}">
      <dgm:prSet/>
      <dgm:spPr/>
      <dgm:t>
        <a:bodyPr/>
        <a:lstStyle/>
        <a:p>
          <a:pPr algn="ctr" rtl="1"/>
          <a:r>
            <a:rPr lang="he-IL" b="1"/>
            <a:t>את הטבלה מחליפה רשת נוירונים</a:t>
          </a:r>
          <a:r>
            <a:rPr lang="en-US" b="1"/>
            <a:t> </a:t>
          </a:r>
          <a:r>
            <a:rPr lang="he-IL" b="1"/>
            <a:t>                                              </a:t>
          </a:r>
          <a:r>
            <a:rPr lang="he-IL"/>
            <a:t>מקבלת מצב ומוציאה את האיכות של כל פעולה אפשרית ב-</a:t>
          </a:r>
          <a:r>
            <a:rPr lang="en-US"/>
            <a:t>AS</a:t>
          </a:r>
        </a:p>
      </dgm:t>
    </dgm:pt>
    <dgm:pt modelId="{281CE288-DB77-472A-A32C-AE301B7CB4AA}" type="parTrans" cxnId="{779FAE18-88DC-4A49-B041-4FD2A409BE6B}">
      <dgm:prSet/>
      <dgm:spPr/>
      <dgm:t>
        <a:bodyPr/>
        <a:lstStyle/>
        <a:p>
          <a:pPr rtl="1"/>
          <a:endParaRPr lang="en-US"/>
        </a:p>
      </dgm:t>
    </dgm:pt>
    <dgm:pt modelId="{FCAC117B-73C3-4504-AC05-2A751E7BE842}" type="sibTrans" cxnId="{779FAE18-88DC-4A49-B041-4FD2A409BE6B}">
      <dgm:prSet/>
      <dgm:spPr/>
      <dgm:t>
        <a:bodyPr/>
        <a:lstStyle/>
        <a:p>
          <a:pPr rtl="1"/>
          <a:endParaRPr lang="en-US"/>
        </a:p>
      </dgm:t>
    </dgm:pt>
    <dgm:pt modelId="{E6AE6479-1687-4307-A463-C80E0738F2D2}">
      <dgm:prSet/>
      <dgm:spPr/>
      <dgm:t>
        <a:bodyPr/>
        <a:lstStyle/>
        <a:p>
          <a:pPr rtl="1"/>
          <a:r>
            <a:rPr lang="he-IL"/>
            <a:t>נוקטים בפעולה שמביאה את התועלת המקסימלית</a:t>
          </a:r>
          <a:endParaRPr lang="en-US"/>
        </a:p>
      </dgm:t>
    </dgm:pt>
    <dgm:pt modelId="{9F9B65CC-4A79-4F1B-B56C-8FB194A170A3}" type="parTrans" cxnId="{CC2F68D2-0120-4A55-8590-0AC405E74961}">
      <dgm:prSet/>
      <dgm:spPr/>
      <dgm:t>
        <a:bodyPr/>
        <a:lstStyle/>
        <a:p>
          <a:pPr rtl="1"/>
          <a:endParaRPr lang="en-US"/>
        </a:p>
      </dgm:t>
    </dgm:pt>
    <dgm:pt modelId="{6A527203-C81B-4852-9D23-37BF5275910C}" type="sibTrans" cxnId="{CC2F68D2-0120-4A55-8590-0AC405E74961}">
      <dgm:prSet/>
      <dgm:spPr/>
      <dgm:t>
        <a:bodyPr/>
        <a:lstStyle/>
        <a:p>
          <a:pPr rtl="1"/>
          <a:endParaRPr lang="en-US"/>
        </a:p>
      </dgm:t>
    </dgm:pt>
    <dgm:pt modelId="{9C04C477-569A-49A5-A8CB-CA86C146A79A}">
      <dgm:prSet custT="1"/>
      <dgm:spPr/>
      <dgm:t>
        <a:bodyPr/>
        <a:lstStyle/>
        <a:p>
          <a:pPr rtl="1"/>
          <a:r>
            <a:rPr lang="he-IL" sz="2100"/>
            <a:t>הרשת מתעדכנת לפי רצף ה-</a:t>
          </a:r>
          <a:r>
            <a:rPr lang="en-US" sz="2100"/>
            <a:t>reward</a:t>
          </a:r>
          <a:r>
            <a:rPr lang="he-IL" sz="2100"/>
            <a:t>-ים שמתקבלים מכל פעולה</a:t>
          </a:r>
          <a:endParaRPr lang="en-US" sz="2100"/>
        </a:p>
      </dgm:t>
    </dgm:pt>
    <dgm:pt modelId="{9BC880C4-7F60-49F7-BEA7-A530834E8B17}" type="parTrans" cxnId="{03D71CEA-8BB2-41A5-BCBA-03552427276B}">
      <dgm:prSet/>
      <dgm:spPr/>
      <dgm:t>
        <a:bodyPr/>
        <a:lstStyle/>
        <a:p>
          <a:pPr rtl="1"/>
          <a:endParaRPr lang="en-US"/>
        </a:p>
      </dgm:t>
    </dgm:pt>
    <dgm:pt modelId="{F7B4E844-F3E1-4D2E-B544-777F3CEEC77C}" type="sibTrans" cxnId="{03D71CEA-8BB2-41A5-BCBA-03552427276B}">
      <dgm:prSet/>
      <dgm:spPr/>
      <dgm:t>
        <a:bodyPr/>
        <a:lstStyle/>
        <a:p>
          <a:pPr rtl="1"/>
          <a:endParaRPr lang="en-US"/>
        </a:p>
      </dgm:t>
    </dgm:pt>
    <dgm:pt modelId="{DA3D5BCB-B48B-427F-B177-6F1CDA8D43B7}" type="pres">
      <dgm:prSet presAssocID="{39D0BE12-F609-4E2A-894B-68E598D48151}" presName="outerComposite" presStyleCnt="0">
        <dgm:presLayoutVars>
          <dgm:chMax val="5"/>
          <dgm:dir val="rev"/>
          <dgm:resizeHandles val="exact"/>
        </dgm:presLayoutVars>
      </dgm:prSet>
      <dgm:spPr/>
    </dgm:pt>
    <dgm:pt modelId="{7215ABB0-D6AB-4D13-BA5C-EAD6CD0D2DBD}" type="pres">
      <dgm:prSet presAssocID="{39D0BE12-F609-4E2A-894B-68E598D48151}" presName="dummyMaxCanvas" presStyleCnt="0">
        <dgm:presLayoutVars/>
      </dgm:prSet>
      <dgm:spPr/>
    </dgm:pt>
    <dgm:pt modelId="{7E292346-4D28-45F1-B341-A2778EB929F6}" type="pres">
      <dgm:prSet presAssocID="{39D0BE12-F609-4E2A-894B-68E598D48151}" presName="FourNodes_1" presStyleLbl="node1" presStyleIdx="0" presStyleCnt="4" custLinFactNeighborX="-8778" custLinFactNeighborY="-3688">
        <dgm:presLayoutVars>
          <dgm:bulletEnabled val="1"/>
        </dgm:presLayoutVars>
      </dgm:prSet>
      <dgm:spPr/>
    </dgm:pt>
    <dgm:pt modelId="{654431BF-9A33-4F45-8B10-C068D5A2CDCE}" type="pres">
      <dgm:prSet presAssocID="{39D0BE12-F609-4E2A-894B-68E598D48151}" presName="FourNodes_2" presStyleLbl="node1" presStyleIdx="1" presStyleCnt="4">
        <dgm:presLayoutVars>
          <dgm:bulletEnabled val="1"/>
        </dgm:presLayoutVars>
      </dgm:prSet>
      <dgm:spPr/>
    </dgm:pt>
    <dgm:pt modelId="{2485086B-A323-4F5F-9872-FDA681AEC720}" type="pres">
      <dgm:prSet presAssocID="{39D0BE12-F609-4E2A-894B-68E598D48151}" presName="FourNodes_3" presStyleLbl="node1" presStyleIdx="2" presStyleCnt="4">
        <dgm:presLayoutVars>
          <dgm:bulletEnabled val="1"/>
        </dgm:presLayoutVars>
      </dgm:prSet>
      <dgm:spPr/>
    </dgm:pt>
    <dgm:pt modelId="{59DD4B23-10E6-4623-BCC8-A8113DA52474}" type="pres">
      <dgm:prSet presAssocID="{39D0BE12-F609-4E2A-894B-68E598D48151}" presName="FourNodes_4" presStyleLbl="node1" presStyleIdx="3" presStyleCnt="4">
        <dgm:presLayoutVars>
          <dgm:bulletEnabled val="1"/>
        </dgm:presLayoutVars>
      </dgm:prSet>
      <dgm:spPr/>
    </dgm:pt>
    <dgm:pt modelId="{28F5C27B-97DB-4A68-AF84-4F73F3218085}" type="pres">
      <dgm:prSet presAssocID="{39D0BE12-F609-4E2A-894B-68E598D48151}" presName="FourConn_1-2" presStyleLbl="fgAccFollowNode1" presStyleIdx="0" presStyleCnt="3" custFlipVert="1" custFlipHor="1" custScaleX="35219" custScaleY="12227" custLinFactX="-43295" custLinFactY="69322" custLinFactNeighborX="-100000" custLinFactNeighborY="100000">
        <dgm:presLayoutVars>
          <dgm:bulletEnabled val="1"/>
        </dgm:presLayoutVars>
      </dgm:prSet>
      <dgm:spPr/>
    </dgm:pt>
    <dgm:pt modelId="{56FE2EE4-4012-438D-AC30-4E6C9A4F6586}" type="pres">
      <dgm:prSet presAssocID="{39D0BE12-F609-4E2A-894B-68E598D48151}" presName="FourConn_2-3" presStyleLbl="fgAccFollowNode1" presStyleIdx="1" presStyleCnt="3">
        <dgm:presLayoutVars>
          <dgm:bulletEnabled val="1"/>
        </dgm:presLayoutVars>
      </dgm:prSet>
      <dgm:spPr/>
    </dgm:pt>
    <dgm:pt modelId="{EF72C39B-3F0F-4C61-BB73-E2DB63F0627F}" type="pres">
      <dgm:prSet presAssocID="{39D0BE12-F609-4E2A-894B-68E598D48151}" presName="FourConn_3-4" presStyleLbl="fgAccFollowNode1" presStyleIdx="2" presStyleCnt="3">
        <dgm:presLayoutVars>
          <dgm:bulletEnabled val="1"/>
        </dgm:presLayoutVars>
      </dgm:prSet>
      <dgm:spPr/>
    </dgm:pt>
    <dgm:pt modelId="{A450874D-4527-4B2B-9DC9-AC0FE68CBB52}" type="pres">
      <dgm:prSet presAssocID="{39D0BE12-F609-4E2A-894B-68E598D48151}" presName="FourNodes_1_text" presStyleLbl="node1" presStyleIdx="3" presStyleCnt="4">
        <dgm:presLayoutVars>
          <dgm:bulletEnabled val="1"/>
        </dgm:presLayoutVars>
      </dgm:prSet>
      <dgm:spPr/>
    </dgm:pt>
    <dgm:pt modelId="{861E52D3-0D96-4B83-8008-840B9C3FC4BF}" type="pres">
      <dgm:prSet presAssocID="{39D0BE12-F609-4E2A-894B-68E598D48151}" presName="FourNodes_2_text" presStyleLbl="node1" presStyleIdx="3" presStyleCnt="4">
        <dgm:presLayoutVars>
          <dgm:bulletEnabled val="1"/>
        </dgm:presLayoutVars>
      </dgm:prSet>
      <dgm:spPr/>
    </dgm:pt>
    <dgm:pt modelId="{5FB6AFD0-B394-4FFE-BE6E-ADDB64251531}" type="pres">
      <dgm:prSet presAssocID="{39D0BE12-F609-4E2A-894B-68E598D48151}" presName="FourNodes_3_text" presStyleLbl="node1" presStyleIdx="3" presStyleCnt="4">
        <dgm:presLayoutVars>
          <dgm:bulletEnabled val="1"/>
        </dgm:presLayoutVars>
      </dgm:prSet>
      <dgm:spPr/>
    </dgm:pt>
    <dgm:pt modelId="{A786D7BB-D998-4D22-B0A8-97402D0F29CB}" type="pres">
      <dgm:prSet presAssocID="{39D0BE12-F609-4E2A-894B-68E598D48151}" presName="FourNodes_4_text" presStyleLbl="node1" presStyleIdx="3" presStyleCnt="4">
        <dgm:presLayoutVars>
          <dgm:bulletEnabled val="1"/>
        </dgm:presLayoutVars>
      </dgm:prSet>
      <dgm:spPr/>
    </dgm:pt>
  </dgm:ptLst>
  <dgm:cxnLst>
    <dgm:cxn modelId="{779FAE18-88DC-4A49-B041-4FD2A409BE6B}" srcId="{39D0BE12-F609-4E2A-894B-68E598D48151}" destId="{293E7512-BB5B-49E2-9225-A0E6E71B0B95}" srcOrd="1" destOrd="0" parTransId="{281CE288-DB77-472A-A32C-AE301B7CB4AA}" sibTransId="{FCAC117B-73C3-4504-AC05-2A751E7BE842}"/>
    <dgm:cxn modelId="{903F2334-83DD-46FD-92D6-6FE41B097B6B}" type="presOf" srcId="{293E7512-BB5B-49E2-9225-A0E6E71B0B95}" destId="{861E52D3-0D96-4B83-8008-840B9C3FC4BF}" srcOrd="1" destOrd="0" presId="urn:microsoft.com/office/officeart/2005/8/layout/vProcess5"/>
    <dgm:cxn modelId="{23E0DD3F-1981-4423-84D6-6F842DDF0AC7}" type="presOf" srcId="{E6AE6479-1687-4307-A463-C80E0738F2D2}" destId="{5FB6AFD0-B394-4FFE-BE6E-ADDB64251531}" srcOrd="1" destOrd="0" presId="urn:microsoft.com/office/officeart/2005/8/layout/vProcess5"/>
    <dgm:cxn modelId="{3D704B41-18CA-408A-B238-97BEBFEBF383}" type="presOf" srcId="{9C04C477-569A-49A5-A8CB-CA86C146A79A}" destId="{A786D7BB-D998-4D22-B0A8-97402D0F29CB}" srcOrd="1" destOrd="0" presId="urn:microsoft.com/office/officeart/2005/8/layout/vProcess5"/>
    <dgm:cxn modelId="{E5879D43-B8DA-4D1C-9385-4BB415940B57}" type="presOf" srcId="{E6AE6479-1687-4307-A463-C80E0738F2D2}" destId="{2485086B-A323-4F5F-9872-FDA681AEC720}" srcOrd="0" destOrd="0" presId="urn:microsoft.com/office/officeart/2005/8/layout/vProcess5"/>
    <dgm:cxn modelId="{A8FC7E54-3B2C-4B3C-9F3E-A8629E7AF32E}" type="presOf" srcId="{FCAC117B-73C3-4504-AC05-2A751E7BE842}" destId="{56FE2EE4-4012-438D-AC30-4E6C9A4F6586}" srcOrd="0" destOrd="0" presId="urn:microsoft.com/office/officeart/2005/8/layout/vProcess5"/>
    <dgm:cxn modelId="{58546E59-5ED8-4668-9AFA-620A63B5107B}" type="presOf" srcId="{6A527203-C81B-4852-9D23-37BF5275910C}" destId="{EF72C39B-3F0F-4C61-BB73-E2DB63F0627F}" srcOrd="0" destOrd="0" presId="urn:microsoft.com/office/officeart/2005/8/layout/vProcess5"/>
    <dgm:cxn modelId="{6352D25A-7401-414A-B80B-A47DEF6FF316}" type="presOf" srcId="{9C04C477-569A-49A5-A8CB-CA86C146A79A}" destId="{59DD4B23-10E6-4623-BCC8-A8113DA52474}" srcOrd="0" destOrd="0" presId="urn:microsoft.com/office/officeart/2005/8/layout/vProcess5"/>
    <dgm:cxn modelId="{F9DCCF83-1C02-45AE-AD07-5277EDCBCFC6}" type="presOf" srcId="{A8FD8521-8B08-4E41-9DA1-04D97B969084}" destId="{28F5C27B-97DB-4A68-AF84-4F73F3218085}" srcOrd="0" destOrd="0" presId="urn:microsoft.com/office/officeart/2005/8/layout/vProcess5"/>
    <dgm:cxn modelId="{38BCE8AA-53C5-4A0B-A915-640314630849}" type="presOf" srcId="{293E7512-BB5B-49E2-9225-A0E6E71B0B95}" destId="{654431BF-9A33-4F45-8B10-C068D5A2CDCE}" srcOrd="0" destOrd="0" presId="urn:microsoft.com/office/officeart/2005/8/layout/vProcess5"/>
    <dgm:cxn modelId="{CC2F68D2-0120-4A55-8590-0AC405E74961}" srcId="{39D0BE12-F609-4E2A-894B-68E598D48151}" destId="{E6AE6479-1687-4307-A463-C80E0738F2D2}" srcOrd="2" destOrd="0" parTransId="{9F9B65CC-4A79-4F1B-B56C-8FB194A170A3}" sibTransId="{6A527203-C81B-4852-9D23-37BF5275910C}"/>
    <dgm:cxn modelId="{39CA9AD2-CC39-4DF6-B334-8400DA64468E}" type="presOf" srcId="{D9A5C870-802D-49C4-8CEE-36F7317C7CC6}" destId="{7E292346-4D28-45F1-B341-A2778EB929F6}" srcOrd="0" destOrd="0" presId="urn:microsoft.com/office/officeart/2005/8/layout/vProcess5"/>
    <dgm:cxn modelId="{B7D07CDB-AAEE-4F1C-9F90-BBA0CCA1F6CB}" type="presOf" srcId="{D9A5C870-802D-49C4-8CEE-36F7317C7CC6}" destId="{A450874D-4527-4B2B-9DC9-AC0FE68CBB52}" srcOrd="1" destOrd="0" presId="urn:microsoft.com/office/officeart/2005/8/layout/vProcess5"/>
    <dgm:cxn modelId="{2AB455E3-3CEF-4414-B0EE-022169D2FABE}" type="presOf" srcId="{39D0BE12-F609-4E2A-894B-68E598D48151}" destId="{DA3D5BCB-B48B-427F-B177-6F1CDA8D43B7}" srcOrd="0" destOrd="0" presId="urn:microsoft.com/office/officeart/2005/8/layout/vProcess5"/>
    <dgm:cxn modelId="{03D71CEA-8BB2-41A5-BCBA-03552427276B}" srcId="{39D0BE12-F609-4E2A-894B-68E598D48151}" destId="{9C04C477-569A-49A5-A8CB-CA86C146A79A}" srcOrd="3" destOrd="0" parTransId="{9BC880C4-7F60-49F7-BEA7-A530834E8B17}" sibTransId="{F7B4E844-F3E1-4D2E-B544-777F3CEEC77C}"/>
    <dgm:cxn modelId="{DDBCC6EE-34BC-427B-812F-F3319E4B9721}" srcId="{39D0BE12-F609-4E2A-894B-68E598D48151}" destId="{D9A5C870-802D-49C4-8CEE-36F7317C7CC6}" srcOrd="0" destOrd="0" parTransId="{981F5FA0-68F7-40C9-98C8-F2E367A0ED15}" sibTransId="{A8FD8521-8B08-4E41-9DA1-04D97B969084}"/>
    <dgm:cxn modelId="{7357369D-51BE-4650-9F8F-F87BE95746FA}" type="presParOf" srcId="{DA3D5BCB-B48B-427F-B177-6F1CDA8D43B7}" destId="{7215ABB0-D6AB-4D13-BA5C-EAD6CD0D2DBD}" srcOrd="0" destOrd="0" presId="urn:microsoft.com/office/officeart/2005/8/layout/vProcess5"/>
    <dgm:cxn modelId="{2DD5F412-080E-4D4A-98BB-06E8BC7B1F00}" type="presParOf" srcId="{DA3D5BCB-B48B-427F-B177-6F1CDA8D43B7}" destId="{7E292346-4D28-45F1-B341-A2778EB929F6}" srcOrd="1" destOrd="0" presId="urn:microsoft.com/office/officeart/2005/8/layout/vProcess5"/>
    <dgm:cxn modelId="{BFAA5283-0458-40ED-BE88-D23F791BDBB5}" type="presParOf" srcId="{DA3D5BCB-B48B-427F-B177-6F1CDA8D43B7}" destId="{654431BF-9A33-4F45-8B10-C068D5A2CDCE}" srcOrd="2" destOrd="0" presId="urn:microsoft.com/office/officeart/2005/8/layout/vProcess5"/>
    <dgm:cxn modelId="{30AFAA0E-19F5-4F7D-9035-B4AB9B0FB53A}" type="presParOf" srcId="{DA3D5BCB-B48B-427F-B177-6F1CDA8D43B7}" destId="{2485086B-A323-4F5F-9872-FDA681AEC720}" srcOrd="3" destOrd="0" presId="urn:microsoft.com/office/officeart/2005/8/layout/vProcess5"/>
    <dgm:cxn modelId="{044A80DA-7C39-401A-9CDC-FEAC69548E9B}" type="presParOf" srcId="{DA3D5BCB-B48B-427F-B177-6F1CDA8D43B7}" destId="{59DD4B23-10E6-4623-BCC8-A8113DA52474}" srcOrd="4" destOrd="0" presId="urn:microsoft.com/office/officeart/2005/8/layout/vProcess5"/>
    <dgm:cxn modelId="{11B583BD-8D9B-49A6-8FED-185E073168AD}" type="presParOf" srcId="{DA3D5BCB-B48B-427F-B177-6F1CDA8D43B7}" destId="{28F5C27B-97DB-4A68-AF84-4F73F3218085}" srcOrd="5" destOrd="0" presId="urn:microsoft.com/office/officeart/2005/8/layout/vProcess5"/>
    <dgm:cxn modelId="{20246E8A-49EF-4B4A-9FC9-04CF94BFD556}" type="presParOf" srcId="{DA3D5BCB-B48B-427F-B177-6F1CDA8D43B7}" destId="{56FE2EE4-4012-438D-AC30-4E6C9A4F6586}" srcOrd="6" destOrd="0" presId="urn:microsoft.com/office/officeart/2005/8/layout/vProcess5"/>
    <dgm:cxn modelId="{CDB74698-5BBD-4800-8B4C-AB18998536F4}" type="presParOf" srcId="{DA3D5BCB-B48B-427F-B177-6F1CDA8D43B7}" destId="{EF72C39B-3F0F-4C61-BB73-E2DB63F0627F}" srcOrd="7" destOrd="0" presId="urn:microsoft.com/office/officeart/2005/8/layout/vProcess5"/>
    <dgm:cxn modelId="{735BCC9B-8AB5-4130-B8D3-14D1204C0082}" type="presParOf" srcId="{DA3D5BCB-B48B-427F-B177-6F1CDA8D43B7}" destId="{A450874D-4527-4B2B-9DC9-AC0FE68CBB52}" srcOrd="8" destOrd="0" presId="urn:microsoft.com/office/officeart/2005/8/layout/vProcess5"/>
    <dgm:cxn modelId="{6F1503D1-9828-4A18-8132-69B8D4412F61}" type="presParOf" srcId="{DA3D5BCB-B48B-427F-B177-6F1CDA8D43B7}" destId="{861E52D3-0D96-4B83-8008-840B9C3FC4BF}" srcOrd="9" destOrd="0" presId="urn:microsoft.com/office/officeart/2005/8/layout/vProcess5"/>
    <dgm:cxn modelId="{3209BAA9-86E2-41B6-918C-1D5EA68D449D}" type="presParOf" srcId="{DA3D5BCB-B48B-427F-B177-6F1CDA8D43B7}" destId="{5FB6AFD0-B394-4FFE-BE6E-ADDB64251531}" srcOrd="10" destOrd="0" presId="urn:microsoft.com/office/officeart/2005/8/layout/vProcess5"/>
    <dgm:cxn modelId="{D539D292-FEDB-4BAA-A76D-AAF2DED09A52}" type="presParOf" srcId="{DA3D5BCB-B48B-427F-B177-6F1CDA8D43B7}" destId="{A786D7BB-D998-4D22-B0A8-97402D0F29C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A6EFCAE0-565C-429A-AADA-1BDA8C556396}">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Deep Q-learning</a:t>
          </a:r>
          <a:endParaRPr lang="en-IL" sz="2300" kern="1200" dirty="0">
            <a:solidFill>
              <a:prstClr val="white"/>
            </a:solidFill>
            <a:latin typeface="Tw Cen MT" panose="020B0602020104020603"/>
            <a:ea typeface="+mn-ea"/>
            <a:cs typeface="Arial" panose="020B0604020202020204" pitchFamily="34" charset="0"/>
          </a:endParaRPr>
        </a:p>
      </dgm:t>
    </dgm:pt>
    <dgm:pt modelId="{C727A9BC-99A8-42E8-AF71-8DFE1783F452}" type="parTrans" cxnId="{4488D613-AE3A-462C-8B09-A50A46A1DA7D}">
      <dgm:prSet/>
      <dgm:spPr/>
    </dgm:pt>
    <dgm:pt modelId="{BABBA6AB-6E24-4E2A-940B-4306B262C1C5}" type="sibTrans" cxnId="{4488D613-AE3A-462C-8B09-A50A46A1DA7D}">
      <dgm:prSet/>
      <dgm:spPr/>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7">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7">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7">
        <dgm:presLayoutVars>
          <dgm:chMax val="0"/>
          <dgm:chPref val="0"/>
          <dgm:bulletEnabled val="1"/>
        </dgm:presLayoutVars>
      </dgm:prSet>
      <dgm:spPr>
        <a:xfrm>
          <a:off x="3802537" y="0"/>
          <a:ext cx="2109370" cy="552447"/>
        </a:xfrm>
        <a:prstGeom prst="chevron">
          <a:avLst/>
        </a:prstGeom>
      </dgm:spPr>
    </dgm:pt>
    <dgm:pt modelId="{145D3F2C-9A1C-4944-8964-32B7B5E2EDCD}" type="pres">
      <dgm:prSet presAssocID="{1107324E-AA08-4D21-A29E-578553B5CDFF}" presName="parTxOnlySpace" presStyleCnt="0"/>
      <dgm:spPr/>
    </dgm:pt>
    <dgm:pt modelId="{2918B2AE-F9CB-45A9-8C4E-BB9F0405983F}" type="pres">
      <dgm:prSet presAssocID="{A6EFCAE0-565C-429A-AADA-1BDA8C556396}" presName="parTxOnly" presStyleLbl="node1" presStyleIdx="3" presStyleCnt="7">
        <dgm:presLayoutVars>
          <dgm:chMax val="0"/>
          <dgm:chPref val="0"/>
          <dgm:bulletEnabled val="1"/>
        </dgm:presLayoutVars>
      </dgm:prSet>
      <dgm:spPr/>
    </dgm:pt>
    <dgm:pt modelId="{9231ABED-00C9-4432-BBA9-387036AFBDD5}" type="pres">
      <dgm:prSet presAssocID="{BABBA6AB-6E24-4E2A-940B-4306B262C1C5}" presName="parTxOnlySpace" presStyleCnt="0"/>
      <dgm:spPr/>
    </dgm:pt>
    <dgm:pt modelId="{E8AC0BE5-B8B5-4ECB-B5CE-8D62965152DB}" type="pres">
      <dgm:prSet presAssocID="{56A3436A-AF73-4407-8FD4-A5CF98971FE0}" presName="parTxOnly" presStyleLbl="node1" presStyleIdx="4" presStyleCnt="7">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5" presStyleCnt="7">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6" presStyleCnt="7">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4488D613-AE3A-462C-8B09-A50A46A1DA7D}" srcId="{1DD76103-6B59-42B5-99AB-3B1C8C93B8B6}" destId="{A6EFCAE0-565C-429A-AADA-1BDA8C556396}" srcOrd="3" destOrd="0" parTransId="{C727A9BC-99A8-42E8-AF71-8DFE1783F452}" sibTransId="{BABBA6AB-6E24-4E2A-940B-4306B262C1C5}"/>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4"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6" destOrd="0" parTransId="{3D36942B-7917-4284-9007-320C8BD236DC}" sibTransId="{BFD8709B-AF39-403F-8325-A63CFE36DFC6}"/>
    <dgm:cxn modelId="{96C98853-19A4-4ACC-A382-9139E7CF5341}" srcId="{1DD76103-6B59-42B5-99AB-3B1C8C93B8B6}" destId="{53B289CB-782A-4040-9C3D-DA96CE0788D1}" srcOrd="5"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B0C290B4-6D6E-4C3D-A05C-AC525259C24C}" type="presOf" srcId="{A6EFCAE0-565C-429A-AADA-1BDA8C556396}" destId="{2918B2AE-F9CB-45A9-8C4E-BB9F0405983F}" srcOrd="0" destOrd="0" presId="urn:microsoft.com/office/officeart/2005/8/layout/chevron1"/>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705B9934-32F6-4ED8-BAC4-5CBFE70E5BB2}" type="presParOf" srcId="{4490A42A-C225-4E14-866D-1DE17B7CAE22}" destId="{2918B2AE-F9CB-45A9-8C4E-BB9F0405983F}" srcOrd="6" destOrd="0" presId="urn:microsoft.com/office/officeart/2005/8/layout/chevron1"/>
    <dgm:cxn modelId="{120E2E1C-1750-49B5-BFD1-67A8AE60ACBF}" type="presParOf" srcId="{4490A42A-C225-4E14-866D-1DE17B7CAE22}" destId="{9231ABED-00C9-4432-BBA9-387036AFBDD5}" srcOrd="7" destOrd="0" presId="urn:microsoft.com/office/officeart/2005/8/layout/chevron1"/>
    <dgm:cxn modelId="{F7D95DDB-2BAC-4B90-ACE2-BC928E9ED9E4}" type="presParOf" srcId="{4490A42A-C225-4E14-866D-1DE17B7CAE22}" destId="{E8AC0BE5-B8B5-4ECB-B5CE-8D62965152DB}" srcOrd="8" destOrd="0" presId="urn:microsoft.com/office/officeart/2005/8/layout/chevron1"/>
    <dgm:cxn modelId="{8C61D86E-6929-44D1-B56A-5D20AE3CCFB8}" type="presParOf" srcId="{4490A42A-C225-4E14-866D-1DE17B7CAE22}" destId="{811E48A3-58C1-4C16-A4F7-A33837854A45}" srcOrd="9" destOrd="0" presId="urn:microsoft.com/office/officeart/2005/8/layout/chevron1"/>
    <dgm:cxn modelId="{607AED7B-8C44-4187-97C9-AEEBC6C6E9D5}" type="presParOf" srcId="{4490A42A-C225-4E14-866D-1DE17B7CAE22}" destId="{C3B45EA3-8ADE-4487-ABBB-58309C2D2442}" srcOrd="10" destOrd="0" presId="urn:microsoft.com/office/officeart/2005/8/layout/chevron1"/>
    <dgm:cxn modelId="{A44F05B5-CBE2-459C-B656-D5FA7B5E35ED}" type="presParOf" srcId="{4490A42A-C225-4E14-866D-1DE17B7CAE22}" destId="{7DCD539F-56B7-4954-AE25-B92B99E04E8E}" srcOrd="11" destOrd="0" presId="urn:microsoft.com/office/officeart/2005/8/layout/chevron1"/>
    <dgm:cxn modelId="{CE88F73D-4BC4-4608-853C-0E76D76B2513}" type="presParOf" srcId="{4490A42A-C225-4E14-866D-1DE17B7CAE22}" destId="{99A23FE0-3FB8-46AE-9E07-A5B042C9B659}" srcOrd="12"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A6EFCAE0-565C-429A-AADA-1BDA8C556396}">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Deep Q-learning</a:t>
          </a:r>
          <a:endParaRPr lang="en-IL" sz="2300" kern="1200" dirty="0">
            <a:solidFill>
              <a:prstClr val="white"/>
            </a:solidFill>
            <a:latin typeface="Tw Cen MT" panose="020B0602020104020603"/>
            <a:ea typeface="+mn-ea"/>
            <a:cs typeface="Arial" panose="020B0604020202020204" pitchFamily="34" charset="0"/>
          </a:endParaRPr>
        </a:p>
      </dgm:t>
    </dgm:pt>
    <dgm:pt modelId="{C727A9BC-99A8-42E8-AF71-8DFE1783F452}" type="parTrans" cxnId="{4488D613-AE3A-462C-8B09-A50A46A1DA7D}">
      <dgm:prSet/>
      <dgm:spPr/>
    </dgm:pt>
    <dgm:pt modelId="{BABBA6AB-6E24-4E2A-940B-4306B262C1C5}" type="sibTrans" cxnId="{4488D613-AE3A-462C-8B09-A50A46A1DA7D}">
      <dgm:prSet/>
      <dgm:spPr/>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7">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7">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7">
        <dgm:presLayoutVars>
          <dgm:chMax val="0"/>
          <dgm:chPref val="0"/>
          <dgm:bulletEnabled val="1"/>
        </dgm:presLayoutVars>
      </dgm:prSet>
      <dgm:spPr>
        <a:xfrm>
          <a:off x="3802537" y="0"/>
          <a:ext cx="2109370" cy="552447"/>
        </a:xfrm>
        <a:prstGeom prst="chevron">
          <a:avLst/>
        </a:prstGeom>
      </dgm:spPr>
    </dgm:pt>
    <dgm:pt modelId="{145D3F2C-9A1C-4944-8964-32B7B5E2EDCD}" type="pres">
      <dgm:prSet presAssocID="{1107324E-AA08-4D21-A29E-578553B5CDFF}" presName="parTxOnlySpace" presStyleCnt="0"/>
      <dgm:spPr/>
    </dgm:pt>
    <dgm:pt modelId="{2918B2AE-F9CB-45A9-8C4E-BB9F0405983F}" type="pres">
      <dgm:prSet presAssocID="{A6EFCAE0-565C-429A-AADA-1BDA8C556396}" presName="parTxOnly" presStyleLbl="node1" presStyleIdx="3" presStyleCnt="7">
        <dgm:presLayoutVars>
          <dgm:chMax val="0"/>
          <dgm:chPref val="0"/>
          <dgm:bulletEnabled val="1"/>
        </dgm:presLayoutVars>
      </dgm:prSet>
      <dgm:spPr/>
    </dgm:pt>
    <dgm:pt modelId="{9231ABED-00C9-4432-BBA9-387036AFBDD5}" type="pres">
      <dgm:prSet presAssocID="{BABBA6AB-6E24-4E2A-940B-4306B262C1C5}" presName="parTxOnlySpace" presStyleCnt="0"/>
      <dgm:spPr/>
    </dgm:pt>
    <dgm:pt modelId="{E8AC0BE5-B8B5-4ECB-B5CE-8D62965152DB}" type="pres">
      <dgm:prSet presAssocID="{56A3436A-AF73-4407-8FD4-A5CF98971FE0}" presName="parTxOnly" presStyleLbl="node1" presStyleIdx="4" presStyleCnt="7">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5" presStyleCnt="7">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6" presStyleCnt="7">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4488D613-AE3A-462C-8B09-A50A46A1DA7D}" srcId="{1DD76103-6B59-42B5-99AB-3B1C8C93B8B6}" destId="{A6EFCAE0-565C-429A-AADA-1BDA8C556396}" srcOrd="3" destOrd="0" parTransId="{C727A9BC-99A8-42E8-AF71-8DFE1783F452}" sibTransId="{BABBA6AB-6E24-4E2A-940B-4306B262C1C5}"/>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4"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6" destOrd="0" parTransId="{3D36942B-7917-4284-9007-320C8BD236DC}" sibTransId="{BFD8709B-AF39-403F-8325-A63CFE36DFC6}"/>
    <dgm:cxn modelId="{96C98853-19A4-4ACC-A382-9139E7CF5341}" srcId="{1DD76103-6B59-42B5-99AB-3B1C8C93B8B6}" destId="{53B289CB-782A-4040-9C3D-DA96CE0788D1}" srcOrd="5"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B0C290B4-6D6E-4C3D-A05C-AC525259C24C}" type="presOf" srcId="{A6EFCAE0-565C-429A-AADA-1BDA8C556396}" destId="{2918B2AE-F9CB-45A9-8C4E-BB9F0405983F}" srcOrd="0" destOrd="0" presId="urn:microsoft.com/office/officeart/2005/8/layout/chevron1"/>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705B9934-32F6-4ED8-BAC4-5CBFE70E5BB2}" type="presParOf" srcId="{4490A42A-C225-4E14-866D-1DE17B7CAE22}" destId="{2918B2AE-F9CB-45A9-8C4E-BB9F0405983F}" srcOrd="6" destOrd="0" presId="urn:microsoft.com/office/officeart/2005/8/layout/chevron1"/>
    <dgm:cxn modelId="{120E2E1C-1750-49B5-BFD1-67A8AE60ACBF}" type="presParOf" srcId="{4490A42A-C225-4E14-866D-1DE17B7CAE22}" destId="{9231ABED-00C9-4432-BBA9-387036AFBDD5}" srcOrd="7" destOrd="0" presId="urn:microsoft.com/office/officeart/2005/8/layout/chevron1"/>
    <dgm:cxn modelId="{F7D95DDB-2BAC-4B90-ACE2-BC928E9ED9E4}" type="presParOf" srcId="{4490A42A-C225-4E14-866D-1DE17B7CAE22}" destId="{E8AC0BE5-B8B5-4ECB-B5CE-8D62965152DB}" srcOrd="8" destOrd="0" presId="urn:microsoft.com/office/officeart/2005/8/layout/chevron1"/>
    <dgm:cxn modelId="{8C61D86E-6929-44D1-B56A-5D20AE3CCFB8}" type="presParOf" srcId="{4490A42A-C225-4E14-866D-1DE17B7CAE22}" destId="{811E48A3-58C1-4C16-A4F7-A33837854A45}" srcOrd="9" destOrd="0" presId="urn:microsoft.com/office/officeart/2005/8/layout/chevron1"/>
    <dgm:cxn modelId="{607AED7B-8C44-4187-97C9-AEEBC6C6E9D5}" type="presParOf" srcId="{4490A42A-C225-4E14-866D-1DE17B7CAE22}" destId="{C3B45EA3-8ADE-4487-ABBB-58309C2D2442}" srcOrd="10" destOrd="0" presId="urn:microsoft.com/office/officeart/2005/8/layout/chevron1"/>
    <dgm:cxn modelId="{A44F05B5-CBE2-459C-B656-D5FA7B5E35ED}" type="presParOf" srcId="{4490A42A-C225-4E14-866D-1DE17B7CAE22}" destId="{7DCD539F-56B7-4954-AE25-B92B99E04E8E}" srcOrd="11" destOrd="0" presId="urn:microsoft.com/office/officeart/2005/8/layout/chevron1"/>
    <dgm:cxn modelId="{CE88F73D-4BC4-4608-853C-0E76D76B2513}" type="presParOf" srcId="{4490A42A-C225-4E14-866D-1DE17B7CAE22}" destId="{99A23FE0-3FB8-46AE-9E07-A5B042C9B659}"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A6EFCAE0-565C-429A-AADA-1BDA8C556396}">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הרשת שלנו</a:t>
          </a:r>
          <a:endParaRPr lang="en-IL" sz="2300" kern="1200" dirty="0">
            <a:solidFill>
              <a:prstClr val="white"/>
            </a:solidFill>
            <a:latin typeface="Tw Cen MT" panose="020B0602020104020603"/>
            <a:ea typeface="+mn-ea"/>
            <a:cs typeface="Arial" panose="020B0604020202020204" pitchFamily="34" charset="0"/>
          </a:endParaRPr>
        </a:p>
      </dgm:t>
    </dgm:pt>
    <dgm:pt modelId="{C727A9BC-99A8-42E8-AF71-8DFE1783F452}" type="parTrans" cxnId="{4488D613-AE3A-462C-8B09-A50A46A1DA7D}">
      <dgm:prSet/>
      <dgm:spPr/>
    </dgm:pt>
    <dgm:pt modelId="{BABBA6AB-6E24-4E2A-940B-4306B262C1C5}" type="sibTrans" cxnId="{4488D613-AE3A-462C-8B09-A50A46A1DA7D}">
      <dgm:prSet/>
      <dgm:spPr/>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7">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7">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7">
        <dgm:presLayoutVars>
          <dgm:chMax val="0"/>
          <dgm:chPref val="0"/>
          <dgm:bulletEnabled val="1"/>
        </dgm:presLayoutVars>
      </dgm:prSet>
      <dgm:spPr>
        <a:xfrm>
          <a:off x="3802537" y="0"/>
          <a:ext cx="2109370" cy="552447"/>
        </a:xfrm>
        <a:prstGeom prst="chevron">
          <a:avLst/>
        </a:prstGeom>
      </dgm:spPr>
    </dgm:pt>
    <dgm:pt modelId="{145D3F2C-9A1C-4944-8964-32B7B5E2EDCD}" type="pres">
      <dgm:prSet presAssocID="{1107324E-AA08-4D21-A29E-578553B5CDFF}" presName="parTxOnlySpace" presStyleCnt="0"/>
      <dgm:spPr/>
    </dgm:pt>
    <dgm:pt modelId="{2918B2AE-F9CB-45A9-8C4E-BB9F0405983F}" type="pres">
      <dgm:prSet presAssocID="{A6EFCAE0-565C-429A-AADA-1BDA8C556396}" presName="parTxOnly" presStyleLbl="node1" presStyleIdx="3" presStyleCnt="7">
        <dgm:presLayoutVars>
          <dgm:chMax val="0"/>
          <dgm:chPref val="0"/>
          <dgm:bulletEnabled val="1"/>
        </dgm:presLayoutVars>
      </dgm:prSet>
      <dgm:spPr/>
    </dgm:pt>
    <dgm:pt modelId="{9231ABED-00C9-4432-BBA9-387036AFBDD5}" type="pres">
      <dgm:prSet presAssocID="{BABBA6AB-6E24-4E2A-940B-4306B262C1C5}" presName="parTxOnlySpace" presStyleCnt="0"/>
      <dgm:spPr/>
    </dgm:pt>
    <dgm:pt modelId="{E8AC0BE5-B8B5-4ECB-B5CE-8D62965152DB}" type="pres">
      <dgm:prSet presAssocID="{56A3436A-AF73-4407-8FD4-A5CF98971FE0}" presName="parTxOnly" presStyleLbl="node1" presStyleIdx="4" presStyleCnt="7">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5" presStyleCnt="7">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6" presStyleCnt="7">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4488D613-AE3A-462C-8B09-A50A46A1DA7D}" srcId="{1DD76103-6B59-42B5-99AB-3B1C8C93B8B6}" destId="{A6EFCAE0-565C-429A-AADA-1BDA8C556396}" srcOrd="3" destOrd="0" parTransId="{C727A9BC-99A8-42E8-AF71-8DFE1783F452}" sibTransId="{BABBA6AB-6E24-4E2A-940B-4306B262C1C5}"/>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4"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6" destOrd="0" parTransId="{3D36942B-7917-4284-9007-320C8BD236DC}" sibTransId="{BFD8709B-AF39-403F-8325-A63CFE36DFC6}"/>
    <dgm:cxn modelId="{96C98853-19A4-4ACC-A382-9139E7CF5341}" srcId="{1DD76103-6B59-42B5-99AB-3B1C8C93B8B6}" destId="{53B289CB-782A-4040-9C3D-DA96CE0788D1}" srcOrd="5"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B0C290B4-6D6E-4C3D-A05C-AC525259C24C}" type="presOf" srcId="{A6EFCAE0-565C-429A-AADA-1BDA8C556396}" destId="{2918B2AE-F9CB-45A9-8C4E-BB9F0405983F}" srcOrd="0" destOrd="0" presId="urn:microsoft.com/office/officeart/2005/8/layout/chevron1"/>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705B9934-32F6-4ED8-BAC4-5CBFE70E5BB2}" type="presParOf" srcId="{4490A42A-C225-4E14-866D-1DE17B7CAE22}" destId="{2918B2AE-F9CB-45A9-8C4E-BB9F0405983F}" srcOrd="6" destOrd="0" presId="urn:microsoft.com/office/officeart/2005/8/layout/chevron1"/>
    <dgm:cxn modelId="{120E2E1C-1750-49B5-BFD1-67A8AE60ACBF}" type="presParOf" srcId="{4490A42A-C225-4E14-866D-1DE17B7CAE22}" destId="{9231ABED-00C9-4432-BBA9-387036AFBDD5}" srcOrd="7" destOrd="0" presId="urn:microsoft.com/office/officeart/2005/8/layout/chevron1"/>
    <dgm:cxn modelId="{F7D95DDB-2BAC-4B90-ACE2-BC928E9ED9E4}" type="presParOf" srcId="{4490A42A-C225-4E14-866D-1DE17B7CAE22}" destId="{E8AC0BE5-B8B5-4ECB-B5CE-8D62965152DB}" srcOrd="8" destOrd="0" presId="urn:microsoft.com/office/officeart/2005/8/layout/chevron1"/>
    <dgm:cxn modelId="{8C61D86E-6929-44D1-B56A-5D20AE3CCFB8}" type="presParOf" srcId="{4490A42A-C225-4E14-866D-1DE17B7CAE22}" destId="{811E48A3-58C1-4C16-A4F7-A33837854A45}" srcOrd="9" destOrd="0" presId="urn:microsoft.com/office/officeart/2005/8/layout/chevron1"/>
    <dgm:cxn modelId="{607AED7B-8C44-4187-97C9-AEEBC6C6E9D5}" type="presParOf" srcId="{4490A42A-C225-4E14-866D-1DE17B7CAE22}" destId="{C3B45EA3-8ADE-4487-ABBB-58309C2D2442}" srcOrd="10" destOrd="0" presId="urn:microsoft.com/office/officeart/2005/8/layout/chevron1"/>
    <dgm:cxn modelId="{A44F05B5-CBE2-459C-B656-D5FA7B5E35ED}" type="presParOf" srcId="{4490A42A-C225-4E14-866D-1DE17B7CAE22}" destId="{7DCD539F-56B7-4954-AE25-B92B99E04E8E}" srcOrd="11" destOrd="0" presId="urn:microsoft.com/office/officeart/2005/8/layout/chevron1"/>
    <dgm:cxn modelId="{CE88F73D-4BC4-4608-853C-0E76D76B2513}" type="presParOf" srcId="{4490A42A-C225-4E14-866D-1DE17B7CAE22}" destId="{99A23FE0-3FB8-46AE-9E07-A5B042C9B659}"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52B9287-2739-4479-8C6D-8AAC2EB21B7F}" type="doc">
      <dgm:prSet loTypeId="urn:microsoft.com/office/officeart/2005/8/layout/process1" loCatId="process" qsTypeId="urn:microsoft.com/office/officeart/2005/8/quickstyle/simple1" qsCatId="simple" csTypeId="urn:microsoft.com/office/officeart/2005/8/colors/accent1_2" csCatId="accent1" phldr="1"/>
      <dgm:spPr/>
    </dgm:pt>
    <dgm:pt modelId="{28C403EE-DFAE-484F-9166-42D7D56705F4}">
      <dgm:prSet phldrT="[Text]"/>
      <dgm:spPr/>
      <dgm:t>
        <a:bodyPr/>
        <a:lstStyle/>
        <a:p>
          <a:r>
            <a:rPr lang="he-IL"/>
            <a:t>נותנים לרשת להתאמן</a:t>
          </a:r>
          <a:endParaRPr lang="en-US"/>
        </a:p>
      </dgm:t>
    </dgm:pt>
    <dgm:pt modelId="{A2365B0F-8E55-48B9-91B3-796E95BEA77F}" type="parTrans" cxnId="{CE084DA8-9B61-4A29-A223-383767D13BA6}">
      <dgm:prSet/>
      <dgm:spPr/>
      <dgm:t>
        <a:bodyPr/>
        <a:lstStyle/>
        <a:p>
          <a:endParaRPr lang="en-US"/>
        </a:p>
      </dgm:t>
    </dgm:pt>
    <dgm:pt modelId="{6BF9C004-6CC0-4795-A2F4-A4DD90E2B308}" type="sibTrans" cxnId="{CE084DA8-9B61-4A29-A223-383767D13BA6}">
      <dgm:prSet/>
      <dgm:spPr/>
      <dgm:t>
        <a:bodyPr/>
        <a:lstStyle/>
        <a:p>
          <a:endParaRPr lang="en-US"/>
        </a:p>
      </dgm:t>
    </dgm:pt>
    <dgm:pt modelId="{80A02407-5384-46E7-9D1A-A79F139FACF8}">
      <dgm:prSet phldrT="[Text]"/>
      <dgm:spPr/>
      <dgm:t>
        <a:bodyPr/>
        <a:lstStyle/>
        <a:p>
          <a:r>
            <a:rPr lang="he-IL"/>
            <a:t>שומרים את המידע על מהלך המשחק שהיא מבצעת</a:t>
          </a:r>
          <a:endParaRPr lang="en-US"/>
        </a:p>
      </dgm:t>
    </dgm:pt>
    <dgm:pt modelId="{F0A8AE38-2C71-4474-AC96-AD10A8C089BE}" type="parTrans" cxnId="{28CA2650-3DBC-40F1-A591-25147A844985}">
      <dgm:prSet/>
      <dgm:spPr/>
      <dgm:t>
        <a:bodyPr/>
        <a:lstStyle/>
        <a:p>
          <a:endParaRPr lang="en-US"/>
        </a:p>
      </dgm:t>
    </dgm:pt>
    <dgm:pt modelId="{A45711E6-91B8-4CAA-B28E-A2B9AB4703CF}" type="sibTrans" cxnId="{28CA2650-3DBC-40F1-A591-25147A844985}">
      <dgm:prSet/>
      <dgm:spPr/>
      <dgm:t>
        <a:bodyPr/>
        <a:lstStyle/>
        <a:p>
          <a:endParaRPr lang="en-US"/>
        </a:p>
      </dgm:t>
    </dgm:pt>
    <dgm:pt modelId="{A4DA59BF-F8EA-493B-A3A3-EB8570FA2386}">
      <dgm:prSet phldrT="[Text]"/>
      <dgm:spPr/>
      <dgm:t>
        <a:bodyPr/>
        <a:lstStyle/>
        <a:p>
          <a:r>
            <a:rPr lang="he-IL"/>
            <a:t>מאמנים את הרשת על המידע שנשמר ברצף </a:t>
          </a:r>
          <a:endParaRPr lang="en-US"/>
        </a:p>
      </dgm:t>
    </dgm:pt>
    <dgm:pt modelId="{8AB15616-4FEF-494D-A615-ECC6EA46439F}" type="parTrans" cxnId="{EEF5EEEE-3AC5-4760-8A85-BE411EB3BF2E}">
      <dgm:prSet/>
      <dgm:spPr/>
      <dgm:t>
        <a:bodyPr/>
        <a:lstStyle/>
        <a:p>
          <a:endParaRPr lang="en-US"/>
        </a:p>
      </dgm:t>
    </dgm:pt>
    <dgm:pt modelId="{0650B9BB-AE98-45B5-8FFC-EA536F90CF24}" type="sibTrans" cxnId="{EEF5EEEE-3AC5-4760-8A85-BE411EB3BF2E}">
      <dgm:prSet/>
      <dgm:spPr/>
      <dgm:t>
        <a:bodyPr/>
        <a:lstStyle/>
        <a:p>
          <a:endParaRPr lang="en-US"/>
        </a:p>
      </dgm:t>
    </dgm:pt>
    <dgm:pt modelId="{0F2368DA-95ED-4B3C-904C-8A35A7F43B0B}" type="pres">
      <dgm:prSet presAssocID="{152B9287-2739-4479-8C6D-8AAC2EB21B7F}" presName="Name0" presStyleCnt="0">
        <dgm:presLayoutVars>
          <dgm:dir/>
          <dgm:resizeHandles val="exact"/>
        </dgm:presLayoutVars>
      </dgm:prSet>
      <dgm:spPr/>
    </dgm:pt>
    <dgm:pt modelId="{AF2A4D31-233C-4E94-9AFF-4F9E0486ACC8}" type="pres">
      <dgm:prSet presAssocID="{28C403EE-DFAE-484F-9166-42D7D56705F4}" presName="node" presStyleLbl="node1" presStyleIdx="0" presStyleCnt="3" custLinFactNeighborX="10369" custLinFactNeighborY="-97988">
        <dgm:presLayoutVars>
          <dgm:bulletEnabled val="1"/>
        </dgm:presLayoutVars>
      </dgm:prSet>
      <dgm:spPr/>
    </dgm:pt>
    <dgm:pt modelId="{FF1BD053-B46A-4896-8C0F-502C228EED4F}" type="pres">
      <dgm:prSet presAssocID="{6BF9C004-6CC0-4795-A2F4-A4DD90E2B308}" presName="sibTrans" presStyleLbl="sibTrans2D1" presStyleIdx="0" presStyleCnt="2"/>
      <dgm:spPr/>
    </dgm:pt>
    <dgm:pt modelId="{5B182920-055A-4A80-98C3-4AF4EF28EE30}" type="pres">
      <dgm:prSet presAssocID="{6BF9C004-6CC0-4795-A2F4-A4DD90E2B308}" presName="connectorText" presStyleLbl="sibTrans2D1" presStyleIdx="0" presStyleCnt="2"/>
      <dgm:spPr/>
    </dgm:pt>
    <dgm:pt modelId="{E536BB0E-6737-49E8-8776-97C982DDA9AE}" type="pres">
      <dgm:prSet presAssocID="{80A02407-5384-46E7-9D1A-A79F139FACF8}" presName="node" presStyleLbl="node1" presStyleIdx="1" presStyleCnt="3" custLinFactNeighborX="10369" custLinFactNeighborY="-97988">
        <dgm:presLayoutVars>
          <dgm:bulletEnabled val="1"/>
        </dgm:presLayoutVars>
      </dgm:prSet>
      <dgm:spPr/>
    </dgm:pt>
    <dgm:pt modelId="{48C83CB2-4C68-4A05-86F2-412609C28312}" type="pres">
      <dgm:prSet presAssocID="{A45711E6-91B8-4CAA-B28E-A2B9AB4703CF}" presName="sibTrans" presStyleLbl="sibTrans2D1" presStyleIdx="1" presStyleCnt="2"/>
      <dgm:spPr/>
    </dgm:pt>
    <dgm:pt modelId="{1F14F04B-169F-4B95-B37A-E4F2D23A6C47}" type="pres">
      <dgm:prSet presAssocID="{A45711E6-91B8-4CAA-B28E-A2B9AB4703CF}" presName="connectorText" presStyleLbl="sibTrans2D1" presStyleIdx="1" presStyleCnt="2"/>
      <dgm:spPr/>
    </dgm:pt>
    <dgm:pt modelId="{983B83D3-A0AF-482E-9F85-88583EC117F5}" type="pres">
      <dgm:prSet presAssocID="{A4DA59BF-F8EA-493B-A3A3-EB8570FA2386}" presName="node" presStyleLbl="node1" presStyleIdx="2" presStyleCnt="3" custScaleX="127895" custLinFactNeighborX="10369" custLinFactNeighborY="-97988">
        <dgm:presLayoutVars>
          <dgm:bulletEnabled val="1"/>
        </dgm:presLayoutVars>
      </dgm:prSet>
      <dgm:spPr/>
    </dgm:pt>
  </dgm:ptLst>
  <dgm:cxnLst>
    <dgm:cxn modelId="{6F166819-4A96-4205-B3FB-B00868E810DD}" type="presOf" srcId="{A45711E6-91B8-4CAA-B28E-A2B9AB4703CF}" destId="{48C83CB2-4C68-4A05-86F2-412609C28312}" srcOrd="0" destOrd="0" presId="urn:microsoft.com/office/officeart/2005/8/layout/process1"/>
    <dgm:cxn modelId="{A7A19727-8E3E-4BE8-BC0A-7C5A6D8FC534}" type="presOf" srcId="{28C403EE-DFAE-484F-9166-42D7D56705F4}" destId="{AF2A4D31-233C-4E94-9AFF-4F9E0486ACC8}" srcOrd="0" destOrd="0" presId="urn:microsoft.com/office/officeart/2005/8/layout/process1"/>
    <dgm:cxn modelId="{111C452B-5273-430B-9AAB-A61590B5AFBC}" type="presOf" srcId="{A4DA59BF-F8EA-493B-A3A3-EB8570FA2386}" destId="{983B83D3-A0AF-482E-9F85-88583EC117F5}" srcOrd="0" destOrd="0" presId="urn:microsoft.com/office/officeart/2005/8/layout/process1"/>
    <dgm:cxn modelId="{D0A1D63C-DB24-4239-9D51-7433264C75A0}" type="presOf" srcId="{152B9287-2739-4479-8C6D-8AAC2EB21B7F}" destId="{0F2368DA-95ED-4B3C-904C-8A35A7F43B0B}" srcOrd="0" destOrd="0" presId="urn:microsoft.com/office/officeart/2005/8/layout/process1"/>
    <dgm:cxn modelId="{2C900943-FF4A-4357-9BFF-EFB18AFBEE1D}" type="presOf" srcId="{6BF9C004-6CC0-4795-A2F4-A4DD90E2B308}" destId="{FF1BD053-B46A-4896-8C0F-502C228EED4F}" srcOrd="0" destOrd="0" presId="urn:microsoft.com/office/officeart/2005/8/layout/process1"/>
    <dgm:cxn modelId="{1311134E-E078-4F0D-8C82-292303721562}" type="presOf" srcId="{80A02407-5384-46E7-9D1A-A79F139FACF8}" destId="{E536BB0E-6737-49E8-8776-97C982DDA9AE}" srcOrd="0" destOrd="0" presId="urn:microsoft.com/office/officeart/2005/8/layout/process1"/>
    <dgm:cxn modelId="{28CA2650-3DBC-40F1-A591-25147A844985}" srcId="{152B9287-2739-4479-8C6D-8AAC2EB21B7F}" destId="{80A02407-5384-46E7-9D1A-A79F139FACF8}" srcOrd="1" destOrd="0" parTransId="{F0A8AE38-2C71-4474-AC96-AD10A8C089BE}" sibTransId="{A45711E6-91B8-4CAA-B28E-A2B9AB4703CF}"/>
    <dgm:cxn modelId="{2BED5755-D317-442D-84C5-906C0244BC47}" type="presOf" srcId="{A45711E6-91B8-4CAA-B28E-A2B9AB4703CF}" destId="{1F14F04B-169F-4B95-B37A-E4F2D23A6C47}" srcOrd="1" destOrd="0" presId="urn:microsoft.com/office/officeart/2005/8/layout/process1"/>
    <dgm:cxn modelId="{CE084DA8-9B61-4A29-A223-383767D13BA6}" srcId="{152B9287-2739-4479-8C6D-8AAC2EB21B7F}" destId="{28C403EE-DFAE-484F-9166-42D7D56705F4}" srcOrd="0" destOrd="0" parTransId="{A2365B0F-8E55-48B9-91B3-796E95BEA77F}" sibTransId="{6BF9C004-6CC0-4795-A2F4-A4DD90E2B308}"/>
    <dgm:cxn modelId="{80F691C2-86AD-4D43-A944-FFBBFC871C1A}" type="presOf" srcId="{6BF9C004-6CC0-4795-A2F4-A4DD90E2B308}" destId="{5B182920-055A-4A80-98C3-4AF4EF28EE30}" srcOrd="1" destOrd="0" presId="urn:microsoft.com/office/officeart/2005/8/layout/process1"/>
    <dgm:cxn modelId="{EEF5EEEE-3AC5-4760-8A85-BE411EB3BF2E}" srcId="{152B9287-2739-4479-8C6D-8AAC2EB21B7F}" destId="{A4DA59BF-F8EA-493B-A3A3-EB8570FA2386}" srcOrd="2" destOrd="0" parTransId="{8AB15616-4FEF-494D-A615-ECC6EA46439F}" sibTransId="{0650B9BB-AE98-45B5-8FFC-EA536F90CF24}"/>
    <dgm:cxn modelId="{41F7DA71-3765-41EC-B9BB-8B09CE5FD0D7}" type="presParOf" srcId="{0F2368DA-95ED-4B3C-904C-8A35A7F43B0B}" destId="{AF2A4D31-233C-4E94-9AFF-4F9E0486ACC8}" srcOrd="0" destOrd="0" presId="urn:microsoft.com/office/officeart/2005/8/layout/process1"/>
    <dgm:cxn modelId="{2D364E1B-5BAB-4BB0-BC31-04D0608CF881}" type="presParOf" srcId="{0F2368DA-95ED-4B3C-904C-8A35A7F43B0B}" destId="{FF1BD053-B46A-4896-8C0F-502C228EED4F}" srcOrd="1" destOrd="0" presId="urn:microsoft.com/office/officeart/2005/8/layout/process1"/>
    <dgm:cxn modelId="{A09EE6F4-038E-43BE-820F-CD95CC89ED83}" type="presParOf" srcId="{FF1BD053-B46A-4896-8C0F-502C228EED4F}" destId="{5B182920-055A-4A80-98C3-4AF4EF28EE30}" srcOrd="0" destOrd="0" presId="urn:microsoft.com/office/officeart/2005/8/layout/process1"/>
    <dgm:cxn modelId="{45604FED-CCCD-49D3-877E-4C3B527F2B34}" type="presParOf" srcId="{0F2368DA-95ED-4B3C-904C-8A35A7F43B0B}" destId="{E536BB0E-6737-49E8-8776-97C982DDA9AE}" srcOrd="2" destOrd="0" presId="urn:microsoft.com/office/officeart/2005/8/layout/process1"/>
    <dgm:cxn modelId="{4C43CCCA-8742-48BE-8382-F57DA28E07D5}" type="presParOf" srcId="{0F2368DA-95ED-4B3C-904C-8A35A7F43B0B}" destId="{48C83CB2-4C68-4A05-86F2-412609C28312}" srcOrd="3" destOrd="0" presId="urn:microsoft.com/office/officeart/2005/8/layout/process1"/>
    <dgm:cxn modelId="{DD15BDBE-5598-4491-8D71-683B16FFFBEC}" type="presParOf" srcId="{48C83CB2-4C68-4A05-86F2-412609C28312}" destId="{1F14F04B-169F-4B95-B37A-E4F2D23A6C47}" srcOrd="0" destOrd="0" presId="urn:microsoft.com/office/officeart/2005/8/layout/process1"/>
    <dgm:cxn modelId="{562B56FB-8048-4994-AB71-801354EE34EC}" type="presParOf" srcId="{0F2368DA-95ED-4B3C-904C-8A35A7F43B0B}" destId="{983B83D3-A0AF-482E-9F85-88583EC117F5}"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dgm:spPr>
        <a:solidFill>
          <a:schemeClr val="accent6">
            <a:lumMod val="75000"/>
          </a:schemeClr>
        </a:solidFill>
      </dgm:spPr>
      <dgm:t>
        <a:bodyPr/>
        <a:lstStyle/>
        <a:p>
          <a:r>
            <a:rPr lang="he-IL" dirty="0"/>
            <a:t>מבוא</a:t>
          </a:r>
          <a:endParaRPr lang="en-IL" dirty="0"/>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dgm:spPr/>
      <dgm:t>
        <a:bodyPr/>
        <a:lstStyle/>
        <a:p>
          <a:r>
            <a:rPr lang="he-IL" dirty="0"/>
            <a:t>למידת חיזוק</a:t>
          </a:r>
          <a:endParaRPr lang="en-IL"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a:xfrm>
          <a:off x="3802537" y="0"/>
          <a:ext cx="2109370" cy="552447"/>
        </a:xfrm>
        <a:prstGeom prst="chevron">
          <a:avLst/>
        </a:prstGeom>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10CF73D-E5AD-4800-9932-BC110646DDE3}"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477FA2FB-BA52-47AB-9BE0-E18B8F1ACA72}">
      <dgm:prSet phldrT="[Text]"/>
      <dgm:spPr/>
      <dgm:t>
        <a:bodyPr/>
        <a:lstStyle/>
        <a:p>
          <a:pPr rtl="1"/>
          <a:r>
            <a:rPr lang="he-IL"/>
            <a:t>נותנים לרשת להתאמן</a:t>
          </a:r>
          <a:endParaRPr lang="en-US"/>
        </a:p>
      </dgm:t>
    </dgm:pt>
    <dgm:pt modelId="{2B35A807-574A-470A-8E78-2B1406139E25}" type="parTrans" cxnId="{D6125918-7B9D-4EB6-B442-2979A7D1A9F0}">
      <dgm:prSet/>
      <dgm:spPr/>
      <dgm:t>
        <a:bodyPr/>
        <a:lstStyle/>
        <a:p>
          <a:pPr rtl="1"/>
          <a:endParaRPr lang="en-US"/>
        </a:p>
      </dgm:t>
    </dgm:pt>
    <dgm:pt modelId="{725DC999-20F3-43E2-A140-63B466BA1AE2}" type="sibTrans" cxnId="{D6125918-7B9D-4EB6-B442-2979A7D1A9F0}">
      <dgm:prSet/>
      <dgm:spPr/>
      <dgm:t>
        <a:bodyPr/>
        <a:lstStyle/>
        <a:p>
          <a:pPr rtl="1"/>
          <a:endParaRPr lang="en-US"/>
        </a:p>
      </dgm:t>
    </dgm:pt>
    <dgm:pt modelId="{ADD818A1-E3D0-4ABC-A484-3F1B2EA2E247}">
      <dgm:prSet phldrT="[Text]"/>
      <dgm:spPr/>
      <dgm:t>
        <a:bodyPr/>
        <a:lstStyle/>
        <a:p>
          <a:pPr rtl="1"/>
          <a:r>
            <a:rPr lang="he-IL"/>
            <a:t>שומרים את הפעולות שהיא מבצעת</a:t>
          </a:r>
          <a:endParaRPr lang="en-US"/>
        </a:p>
      </dgm:t>
    </dgm:pt>
    <dgm:pt modelId="{07DC4FC3-8DF9-4CC3-A6D5-BD2672EB3DA0}" type="parTrans" cxnId="{D5B1E04A-9AA8-40C2-8CBB-2578BB0DC275}">
      <dgm:prSet/>
      <dgm:spPr/>
      <dgm:t>
        <a:bodyPr/>
        <a:lstStyle/>
        <a:p>
          <a:pPr rtl="1"/>
          <a:endParaRPr lang="en-US"/>
        </a:p>
      </dgm:t>
    </dgm:pt>
    <dgm:pt modelId="{E79C5AC9-8D23-4876-B639-4DC656EB9679}" type="sibTrans" cxnId="{D5B1E04A-9AA8-40C2-8CBB-2578BB0DC275}">
      <dgm:prSet/>
      <dgm:spPr/>
      <dgm:t>
        <a:bodyPr/>
        <a:lstStyle/>
        <a:p>
          <a:pPr rtl="1"/>
          <a:endParaRPr lang="en-US"/>
        </a:p>
      </dgm:t>
    </dgm:pt>
    <dgm:pt modelId="{A73B5E1B-5571-4B0F-8046-AD6736ED811E}">
      <dgm:prSet phldrT="[Text]"/>
      <dgm:spPr/>
      <dgm:t>
        <a:bodyPr/>
        <a:lstStyle/>
        <a:p>
          <a:pPr rtl="1"/>
          <a:r>
            <a:rPr lang="he-IL"/>
            <a:t>בוחרים </a:t>
          </a:r>
          <a:r>
            <a:rPr lang="he-IL" b="1" u="sng"/>
            <a:t>אוסף אקראי </a:t>
          </a:r>
          <a:r>
            <a:rPr lang="he-IL"/>
            <a:t>של דגימות ממאגר הדגימות</a:t>
          </a:r>
          <a:endParaRPr lang="en-US"/>
        </a:p>
      </dgm:t>
    </dgm:pt>
    <dgm:pt modelId="{87B48D77-D834-445D-BB2D-039994025F62}" type="parTrans" cxnId="{A0F36213-BBD8-4DA8-B691-B4091AC88583}">
      <dgm:prSet/>
      <dgm:spPr/>
      <dgm:t>
        <a:bodyPr/>
        <a:lstStyle/>
        <a:p>
          <a:pPr rtl="1"/>
          <a:endParaRPr lang="en-US"/>
        </a:p>
      </dgm:t>
    </dgm:pt>
    <dgm:pt modelId="{DAB04277-C26E-4B08-9A40-B2313180BBC1}" type="sibTrans" cxnId="{A0F36213-BBD8-4DA8-B691-B4091AC88583}">
      <dgm:prSet/>
      <dgm:spPr/>
      <dgm:t>
        <a:bodyPr/>
        <a:lstStyle/>
        <a:p>
          <a:pPr rtl="1"/>
          <a:endParaRPr lang="en-US"/>
        </a:p>
      </dgm:t>
    </dgm:pt>
    <dgm:pt modelId="{A1B453CA-F30A-4499-822C-DE7D5AF278A2}">
      <dgm:prSet phldrT="[Text]"/>
      <dgm:spPr/>
      <dgm:t>
        <a:bodyPr/>
        <a:lstStyle/>
        <a:p>
          <a:pPr rtl="1"/>
          <a:r>
            <a:rPr lang="he-IL"/>
            <a:t>מאמנים את הרשת על הדגימות האקראיות</a:t>
          </a:r>
          <a:endParaRPr lang="en-US"/>
        </a:p>
      </dgm:t>
    </dgm:pt>
    <dgm:pt modelId="{5C8C25C4-7A03-4912-85E9-6BC127DA2AD9}" type="parTrans" cxnId="{91D920C0-F1AA-4287-8F97-930ECDB1537A}">
      <dgm:prSet/>
      <dgm:spPr/>
      <dgm:t>
        <a:bodyPr/>
        <a:lstStyle/>
        <a:p>
          <a:pPr rtl="1"/>
          <a:endParaRPr lang="en-US"/>
        </a:p>
      </dgm:t>
    </dgm:pt>
    <dgm:pt modelId="{2D92CB4E-F7BE-467E-8120-C13848A8A5C9}" type="sibTrans" cxnId="{91D920C0-F1AA-4287-8F97-930ECDB1537A}">
      <dgm:prSet/>
      <dgm:spPr/>
      <dgm:t>
        <a:bodyPr/>
        <a:lstStyle/>
        <a:p>
          <a:pPr rtl="1"/>
          <a:endParaRPr lang="en-US"/>
        </a:p>
      </dgm:t>
    </dgm:pt>
    <dgm:pt modelId="{BF605CC1-F194-48AD-B140-47E0E1DC458D}" type="pres">
      <dgm:prSet presAssocID="{F10CF73D-E5AD-4800-9932-BC110646DDE3}" presName="outerComposite" presStyleCnt="0">
        <dgm:presLayoutVars>
          <dgm:chMax val="5"/>
          <dgm:dir val="rev"/>
          <dgm:resizeHandles val="exact"/>
        </dgm:presLayoutVars>
      </dgm:prSet>
      <dgm:spPr/>
    </dgm:pt>
    <dgm:pt modelId="{7CAFC7A5-3B9D-4DCF-9EB3-278E9CE38CEF}" type="pres">
      <dgm:prSet presAssocID="{F10CF73D-E5AD-4800-9932-BC110646DDE3}" presName="dummyMaxCanvas" presStyleCnt="0">
        <dgm:presLayoutVars/>
      </dgm:prSet>
      <dgm:spPr/>
    </dgm:pt>
    <dgm:pt modelId="{8CEE87E4-E67A-487E-8B8C-37B6A77CCEAB}" type="pres">
      <dgm:prSet presAssocID="{F10CF73D-E5AD-4800-9932-BC110646DDE3}" presName="FourNodes_1" presStyleLbl="node1" presStyleIdx="0" presStyleCnt="4">
        <dgm:presLayoutVars>
          <dgm:bulletEnabled val="1"/>
        </dgm:presLayoutVars>
      </dgm:prSet>
      <dgm:spPr/>
    </dgm:pt>
    <dgm:pt modelId="{2483CC6F-6745-4AA4-B08B-E28B5D312F09}" type="pres">
      <dgm:prSet presAssocID="{F10CF73D-E5AD-4800-9932-BC110646DDE3}" presName="FourNodes_2" presStyleLbl="node1" presStyleIdx="1" presStyleCnt="4">
        <dgm:presLayoutVars>
          <dgm:bulletEnabled val="1"/>
        </dgm:presLayoutVars>
      </dgm:prSet>
      <dgm:spPr/>
    </dgm:pt>
    <dgm:pt modelId="{7B5CC235-4386-4129-A224-40CE9301343A}" type="pres">
      <dgm:prSet presAssocID="{F10CF73D-E5AD-4800-9932-BC110646DDE3}" presName="FourNodes_3" presStyleLbl="node1" presStyleIdx="2" presStyleCnt="4">
        <dgm:presLayoutVars>
          <dgm:bulletEnabled val="1"/>
        </dgm:presLayoutVars>
      </dgm:prSet>
      <dgm:spPr/>
    </dgm:pt>
    <dgm:pt modelId="{7B90AEFC-4A04-448A-A5FF-7B17EA07701C}" type="pres">
      <dgm:prSet presAssocID="{F10CF73D-E5AD-4800-9932-BC110646DDE3}" presName="FourNodes_4" presStyleLbl="node1" presStyleIdx="3" presStyleCnt="4" custScaleX="116074" custLinFactNeighborX="-7990" custLinFactNeighborY="0">
        <dgm:presLayoutVars>
          <dgm:bulletEnabled val="1"/>
        </dgm:presLayoutVars>
      </dgm:prSet>
      <dgm:spPr/>
    </dgm:pt>
    <dgm:pt modelId="{89C505C0-07C7-415B-8C59-69E89176A81E}" type="pres">
      <dgm:prSet presAssocID="{F10CF73D-E5AD-4800-9932-BC110646DDE3}" presName="FourConn_1-2" presStyleLbl="fgAccFollowNode1" presStyleIdx="0" presStyleCnt="3" custLinFactX="300000" custLinFactNeighborX="337637" custLinFactNeighborY="3437">
        <dgm:presLayoutVars>
          <dgm:bulletEnabled val="1"/>
        </dgm:presLayoutVars>
      </dgm:prSet>
      <dgm:spPr/>
    </dgm:pt>
    <dgm:pt modelId="{D74F7D1C-FEF9-44C2-8D1F-8A7280D1560B}" type="pres">
      <dgm:prSet presAssocID="{F10CF73D-E5AD-4800-9932-BC110646DDE3}" presName="FourConn_2-3" presStyleLbl="fgAccFollowNode1" presStyleIdx="1" presStyleCnt="3" custLinFactX="300000" custLinFactNeighborX="337637" custLinFactNeighborY="3437">
        <dgm:presLayoutVars>
          <dgm:bulletEnabled val="1"/>
        </dgm:presLayoutVars>
      </dgm:prSet>
      <dgm:spPr/>
    </dgm:pt>
    <dgm:pt modelId="{8AC663AB-973A-4601-8746-C5A31A4B301E}" type="pres">
      <dgm:prSet presAssocID="{F10CF73D-E5AD-4800-9932-BC110646DDE3}" presName="FourConn_3-4" presStyleLbl="fgAccFollowNode1" presStyleIdx="2" presStyleCnt="3" custLinFactX="300000" custLinFactNeighborX="337637" custLinFactNeighborY="3437">
        <dgm:presLayoutVars>
          <dgm:bulletEnabled val="1"/>
        </dgm:presLayoutVars>
      </dgm:prSet>
      <dgm:spPr/>
    </dgm:pt>
    <dgm:pt modelId="{D2665678-63AB-45A8-AB17-B566CCFF2E90}" type="pres">
      <dgm:prSet presAssocID="{F10CF73D-E5AD-4800-9932-BC110646DDE3}" presName="FourNodes_1_text" presStyleLbl="node1" presStyleIdx="3" presStyleCnt="4">
        <dgm:presLayoutVars>
          <dgm:bulletEnabled val="1"/>
        </dgm:presLayoutVars>
      </dgm:prSet>
      <dgm:spPr/>
    </dgm:pt>
    <dgm:pt modelId="{F359B989-7B6F-4153-B7ED-F6A2AB03BDD5}" type="pres">
      <dgm:prSet presAssocID="{F10CF73D-E5AD-4800-9932-BC110646DDE3}" presName="FourNodes_2_text" presStyleLbl="node1" presStyleIdx="3" presStyleCnt="4">
        <dgm:presLayoutVars>
          <dgm:bulletEnabled val="1"/>
        </dgm:presLayoutVars>
      </dgm:prSet>
      <dgm:spPr/>
    </dgm:pt>
    <dgm:pt modelId="{3471D25A-15A7-4806-A510-2F9954BE17E0}" type="pres">
      <dgm:prSet presAssocID="{F10CF73D-E5AD-4800-9932-BC110646DDE3}" presName="FourNodes_3_text" presStyleLbl="node1" presStyleIdx="3" presStyleCnt="4">
        <dgm:presLayoutVars>
          <dgm:bulletEnabled val="1"/>
        </dgm:presLayoutVars>
      </dgm:prSet>
      <dgm:spPr/>
    </dgm:pt>
    <dgm:pt modelId="{737035EE-5B9D-4FF6-8D74-CA3FB0BFAE2B}" type="pres">
      <dgm:prSet presAssocID="{F10CF73D-E5AD-4800-9932-BC110646DDE3}" presName="FourNodes_4_text" presStyleLbl="node1" presStyleIdx="3" presStyleCnt="4">
        <dgm:presLayoutVars>
          <dgm:bulletEnabled val="1"/>
        </dgm:presLayoutVars>
      </dgm:prSet>
      <dgm:spPr/>
    </dgm:pt>
  </dgm:ptLst>
  <dgm:cxnLst>
    <dgm:cxn modelId="{8A57350E-1FBD-437A-A9B0-B54147125D0A}" type="presOf" srcId="{A1B453CA-F30A-4499-822C-DE7D5AF278A2}" destId="{737035EE-5B9D-4FF6-8D74-CA3FB0BFAE2B}" srcOrd="1" destOrd="0" presId="urn:microsoft.com/office/officeart/2005/8/layout/vProcess5"/>
    <dgm:cxn modelId="{8A34380E-E49F-47A7-98D2-7B6FD90597B7}" type="presOf" srcId="{477FA2FB-BA52-47AB-9BE0-E18B8F1ACA72}" destId="{8CEE87E4-E67A-487E-8B8C-37B6A77CCEAB}" srcOrd="0" destOrd="0" presId="urn:microsoft.com/office/officeart/2005/8/layout/vProcess5"/>
    <dgm:cxn modelId="{B2EFBB0F-EC41-43F2-8FDF-DCA9B12F373C}" type="presOf" srcId="{DAB04277-C26E-4B08-9A40-B2313180BBC1}" destId="{8AC663AB-973A-4601-8746-C5A31A4B301E}" srcOrd="0" destOrd="0" presId="urn:microsoft.com/office/officeart/2005/8/layout/vProcess5"/>
    <dgm:cxn modelId="{A0F36213-BBD8-4DA8-B691-B4091AC88583}" srcId="{F10CF73D-E5AD-4800-9932-BC110646DDE3}" destId="{A73B5E1B-5571-4B0F-8046-AD6736ED811E}" srcOrd="2" destOrd="0" parTransId="{87B48D77-D834-445D-BB2D-039994025F62}" sibTransId="{DAB04277-C26E-4B08-9A40-B2313180BBC1}"/>
    <dgm:cxn modelId="{D6125918-7B9D-4EB6-B442-2979A7D1A9F0}" srcId="{F10CF73D-E5AD-4800-9932-BC110646DDE3}" destId="{477FA2FB-BA52-47AB-9BE0-E18B8F1ACA72}" srcOrd="0" destOrd="0" parTransId="{2B35A807-574A-470A-8E78-2B1406139E25}" sibTransId="{725DC999-20F3-43E2-A140-63B466BA1AE2}"/>
    <dgm:cxn modelId="{096AED33-0BD8-465E-8696-B05E686F7CE8}" type="presOf" srcId="{A73B5E1B-5571-4B0F-8046-AD6736ED811E}" destId="{7B5CC235-4386-4129-A224-40CE9301343A}" srcOrd="0" destOrd="0" presId="urn:microsoft.com/office/officeart/2005/8/layout/vProcess5"/>
    <dgm:cxn modelId="{E6A2703D-B0D8-4430-A9E1-34A36BD70C76}" type="presOf" srcId="{725DC999-20F3-43E2-A140-63B466BA1AE2}" destId="{89C505C0-07C7-415B-8C59-69E89176A81E}" srcOrd="0" destOrd="0" presId="urn:microsoft.com/office/officeart/2005/8/layout/vProcess5"/>
    <dgm:cxn modelId="{D5B1E04A-9AA8-40C2-8CBB-2578BB0DC275}" srcId="{F10CF73D-E5AD-4800-9932-BC110646DDE3}" destId="{ADD818A1-E3D0-4ABC-A484-3F1B2EA2E247}" srcOrd="1" destOrd="0" parTransId="{07DC4FC3-8DF9-4CC3-A6D5-BD2672EB3DA0}" sibTransId="{E79C5AC9-8D23-4876-B639-4DC656EB9679}"/>
    <dgm:cxn modelId="{E5B51954-305D-44A0-BEFC-0D309CDF1384}" type="presOf" srcId="{ADD818A1-E3D0-4ABC-A484-3F1B2EA2E247}" destId="{2483CC6F-6745-4AA4-B08B-E28B5D312F09}" srcOrd="0" destOrd="0" presId="urn:microsoft.com/office/officeart/2005/8/layout/vProcess5"/>
    <dgm:cxn modelId="{9E0D8687-DF56-42B0-8A2A-594023B9FD3C}" type="presOf" srcId="{A1B453CA-F30A-4499-822C-DE7D5AF278A2}" destId="{7B90AEFC-4A04-448A-A5FF-7B17EA07701C}" srcOrd="0" destOrd="0" presId="urn:microsoft.com/office/officeart/2005/8/layout/vProcess5"/>
    <dgm:cxn modelId="{F1B096B2-62C6-4045-BD96-D97AC92CDF29}" type="presOf" srcId="{A73B5E1B-5571-4B0F-8046-AD6736ED811E}" destId="{3471D25A-15A7-4806-A510-2F9954BE17E0}" srcOrd="1" destOrd="0" presId="urn:microsoft.com/office/officeart/2005/8/layout/vProcess5"/>
    <dgm:cxn modelId="{911CE0B4-B4E4-494B-8877-D3B62BEFDCC4}" type="presOf" srcId="{E79C5AC9-8D23-4876-B639-4DC656EB9679}" destId="{D74F7D1C-FEF9-44C2-8D1F-8A7280D1560B}" srcOrd="0" destOrd="0" presId="urn:microsoft.com/office/officeart/2005/8/layout/vProcess5"/>
    <dgm:cxn modelId="{D4446FBB-6D56-4B53-9E72-0F8C9190185E}" type="presOf" srcId="{477FA2FB-BA52-47AB-9BE0-E18B8F1ACA72}" destId="{D2665678-63AB-45A8-AB17-B566CCFF2E90}" srcOrd="1" destOrd="0" presId="urn:microsoft.com/office/officeart/2005/8/layout/vProcess5"/>
    <dgm:cxn modelId="{91D920C0-F1AA-4287-8F97-930ECDB1537A}" srcId="{F10CF73D-E5AD-4800-9932-BC110646DDE3}" destId="{A1B453CA-F30A-4499-822C-DE7D5AF278A2}" srcOrd="3" destOrd="0" parTransId="{5C8C25C4-7A03-4912-85E9-6BC127DA2AD9}" sibTransId="{2D92CB4E-F7BE-467E-8120-C13848A8A5C9}"/>
    <dgm:cxn modelId="{05AFD6E8-7026-40C7-A51D-97FEF6E61676}" type="presOf" srcId="{F10CF73D-E5AD-4800-9932-BC110646DDE3}" destId="{BF605CC1-F194-48AD-B140-47E0E1DC458D}" srcOrd="0" destOrd="0" presId="urn:microsoft.com/office/officeart/2005/8/layout/vProcess5"/>
    <dgm:cxn modelId="{EA0B9AED-F56B-4AE8-A00D-AD3544B0CFD7}" type="presOf" srcId="{ADD818A1-E3D0-4ABC-A484-3F1B2EA2E247}" destId="{F359B989-7B6F-4153-B7ED-F6A2AB03BDD5}" srcOrd="1" destOrd="0" presId="urn:microsoft.com/office/officeart/2005/8/layout/vProcess5"/>
    <dgm:cxn modelId="{4B174F14-4764-4368-AFF3-EF57A800BA96}" type="presParOf" srcId="{BF605CC1-F194-48AD-B140-47E0E1DC458D}" destId="{7CAFC7A5-3B9D-4DCF-9EB3-278E9CE38CEF}" srcOrd="0" destOrd="0" presId="urn:microsoft.com/office/officeart/2005/8/layout/vProcess5"/>
    <dgm:cxn modelId="{08A0045C-ACCA-4463-BD72-3ECC44E98E28}" type="presParOf" srcId="{BF605CC1-F194-48AD-B140-47E0E1DC458D}" destId="{8CEE87E4-E67A-487E-8B8C-37B6A77CCEAB}" srcOrd="1" destOrd="0" presId="urn:microsoft.com/office/officeart/2005/8/layout/vProcess5"/>
    <dgm:cxn modelId="{2857A78D-98DA-4B8A-A6B5-EA905C82399E}" type="presParOf" srcId="{BF605CC1-F194-48AD-B140-47E0E1DC458D}" destId="{2483CC6F-6745-4AA4-B08B-E28B5D312F09}" srcOrd="2" destOrd="0" presId="urn:microsoft.com/office/officeart/2005/8/layout/vProcess5"/>
    <dgm:cxn modelId="{CE1EAB57-6BC6-438C-B006-9038356AE272}" type="presParOf" srcId="{BF605CC1-F194-48AD-B140-47E0E1DC458D}" destId="{7B5CC235-4386-4129-A224-40CE9301343A}" srcOrd="3" destOrd="0" presId="urn:microsoft.com/office/officeart/2005/8/layout/vProcess5"/>
    <dgm:cxn modelId="{3C89879A-E7A3-4696-9823-EF784AE5A169}" type="presParOf" srcId="{BF605CC1-F194-48AD-B140-47E0E1DC458D}" destId="{7B90AEFC-4A04-448A-A5FF-7B17EA07701C}" srcOrd="4" destOrd="0" presId="urn:microsoft.com/office/officeart/2005/8/layout/vProcess5"/>
    <dgm:cxn modelId="{52F2E33D-5B27-4829-A62D-125AC2A9C14E}" type="presParOf" srcId="{BF605CC1-F194-48AD-B140-47E0E1DC458D}" destId="{89C505C0-07C7-415B-8C59-69E89176A81E}" srcOrd="5" destOrd="0" presId="urn:microsoft.com/office/officeart/2005/8/layout/vProcess5"/>
    <dgm:cxn modelId="{D3455BD3-1354-4FE5-84C5-918C129D0C62}" type="presParOf" srcId="{BF605CC1-F194-48AD-B140-47E0E1DC458D}" destId="{D74F7D1C-FEF9-44C2-8D1F-8A7280D1560B}" srcOrd="6" destOrd="0" presId="urn:microsoft.com/office/officeart/2005/8/layout/vProcess5"/>
    <dgm:cxn modelId="{ACAF58E7-97E1-4F1E-8463-9E45630E0EF2}" type="presParOf" srcId="{BF605CC1-F194-48AD-B140-47E0E1DC458D}" destId="{8AC663AB-973A-4601-8746-C5A31A4B301E}" srcOrd="7" destOrd="0" presId="urn:microsoft.com/office/officeart/2005/8/layout/vProcess5"/>
    <dgm:cxn modelId="{1585F9B6-0D37-4720-95B7-C0DB488F2B08}" type="presParOf" srcId="{BF605CC1-F194-48AD-B140-47E0E1DC458D}" destId="{D2665678-63AB-45A8-AB17-B566CCFF2E90}" srcOrd="8" destOrd="0" presId="urn:microsoft.com/office/officeart/2005/8/layout/vProcess5"/>
    <dgm:cxn modelId="{75ED4F16-6315-4639-8CED-03E2B056588B}" type="presParOf" srcId="{BF605CC1-F194-48AD-B140-47E0E1DC458D}" destId="{F359B989-7B6F-4153-B7ED-F6A2AB03BDD5}" srcOrd="9" destOrd="0" presId="urn:microsoft.com/office/officeart/2005/8/layout/vProcess5"/>
    <dgm:cxn modelId="{88599A54-1F1D-4FEA-8F93-56E402AF0343}" type="presParOf" srcId="{BF605CC1-F194-48AD-B140-47E0E1DC458D}" destId="{3471D25A-15A7-4806-A510-2F9954BE17E0}" srcOrd="10" destOrd="0" presId="urn:microsoft.com/office/officeart/2005/8/layout/vProcess5"/>
    <dgm:cxn modelId="{2C63671D-AD29-4106-BE38-180C0202863C}" type="presParOf" srcId="{BF605CC1-F194-48AD-B140-47E0E1DC458D}" destId="{737035EE-5B9D-4FF6-8D74-CA3FB0BFAE2B}"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a:xfrm>
          <a:off x="3802537" y="0"/>
          <a:ext cx="2109370" cy="552447"/>
        </a:xfrm>
        <a:prstGeom prst="chevron">
          <a:avLst/>
        </a:prstGeom>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10CF73D-E5AD-4800-9932-BC110646DDE3}"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477FA2FB-BA52-47AB-9BE0-E18B8F1ACA72}">
      <dgm:prSet phldrT="[Text]"/>
      <dgm:spPr/>
      <dgm:t>
        <a:bodyPr/>
        <a:lstStyle/>
        <a:p>
          <a:pPr rtl="1"/>
          <a:r>
            <a:rPr lang="he-IL" dirty="0"/>
            <a:t>הרשת מקבלת מצב ומחזירה את הפעולה שלדעתה הכי טובה (</a:t>
          </a:r>
          <a:r>
            <a:rPr lang="en-US" dirty="0"/>
            <a:t>Exploit</a:t>
          </a:r>
          <a:r>
            <a:rPr lang="he-IL" dirty="0"/>
            <a:t>)</a:t>
          </a:r>
          <a:endParaRPr lang="en-US" dirty="0"/>
        </a:p>
      </dgm:t>
    </dgm:pt>
    <dgm:pt modelId="{2B35A807-574A-470A-8E78-2B1406139E25}" type="parTrans" cxnId="{D6125918-7B9D-4EB6-B442-2979A7D1A9F0}">
      <dgm:prSet/>
      <dgm:spPr/>
      <dgm:t>
        <a:bodyPr/>
        <a:lstStyle/>
        <a:p>
          <a:pPr rtl="1"/>
          <a:endParaRPr lang="en-US"/>
        </a:p>
      </dgm:t>
    </dgm:pt>
    <dgm:pt modelId="{725DC999-20F3-43E2-A140-63B466BA1AE2}" type="sibTrans" cxnId="{D6125918-7B9D-4EB6-B442-2979A7D1A9F0}">
      <dgm:prSet/>
      <dgm:spPr/>
      <dgm:t>
        <a:bodyPr/>
        <a:lstStyle/>
        <a:p>
          <a:pPr rtl="1"/>
          <a:endParaRPr lang="en-US"/>
        </a:p>
      </dgm:t>
    </dgm:pt>
    <dgm:pt modelId="{ADD818A1-E3D0-4ABC-A484-3F1B2EA2E247}">
      <dgm:prSet phldrT="[Text]"/>
      <dgm:spPr/>
      <dgm:t>
        <a:bodyPr/>
        <a:lstStyle/>
        <a:p>
          <a:pPr rtl="1"/>
          <a:r>
            <a:rPr lang="he-IL" b="1"/>
            <a:t>הבעיה</a:t>
          </a:r>
          <a:r>
            <a:rPr lang="he-IL"/>
            <a:t>: לא תמיד הרשת תדע לבחור פעולה שתהיה טובה לה ובמיוחד</a:t>
          </a:r>
          <a:r>
            <a:rPr lang="en-US"/>
            <a:t> </a:t>
          </a:r>
          <a:r>
            <a:rPr lang="he-IL"/>
            <a:t>בהתחלה </a:t>
          </a:r>
          <a:endParaRPr lang="en-US"/>
        </a:p>
      </dgm:t>
    </dgm:pt>
    <dgm:pt modelId="{07DC4FC3-8DF9-4CC3-A6D5-BD2672EB3DA0}" type="parTrans" cxnId="{D5B1E04A-9AA8-40C2-8CBB-2578BB0DC275}">
      <dgm:prSet/>
      <dgm:spPr/>
      <dgm:t>
        <a:bodyPr/>
        <a:lstStyle/>
        <a:p>
          <a:pPr rtl="1"/>
          <a:endParaRPr lang="en-US"/>
        </a:p>
      </dgm:t>
    </dgm:pt>
    <dgm:pt modelId="{E79C5AC9-8D23-4876-B639-4DC656EB9679}" type="sibTrans" cxnId="{D5B1E04A-9AA8-40C2-8CBB-2578BB0DC275}">
      <dgm:prSet/>
      <dgm:spPr/>
      <dgm:t>
        <a:bodyPr/>
        <a:lstStyle/>
        <a:p>
          <a:pPr rtl="1"/>
          <a:endParaRPr lang="en-US"/>
        </a:p>
      </dgm:t>
    </dgm:pt>
    <dgm:pt modelId="{A1B453CA-F30A-4499-822C-DE7D5AF278A2}">
      <dgm:prSet phldrT="[Text]"/>
      <dgm:spPr/>
      <dgm:t>
        <a:bodyPr/>
        <a:lstStyle/>
        <a:p>
          <a:pPr rtl="1"/>
          <a:r>
            <a:rPr lang="he-IL" dirty="0"/>
            <a:t>נרצה שהיא גם תדע לחקור אפשרויות אחרות שיכול להיות שבסופו של דבר יהיו לה יותר טובות</a:t>
          </a:r>
          <a:r>
            <a:rPr lang="en-US" dirty="0"/>
            <a:t> (Explore) </a:t>
          </a:r>
        </a:p>
      </dgm:t>
    </dgm:pt>
    <dgm:pt modelId="{5C8C25C4-7A03-4912-85E9-6BC127DA2AD9}" type="parTrans" cxnId="{91D920C0-F1AA-4287-8F97-930ECDB1537A}">
      <dgm:prSet/>
      <dgm:spPr/>
      <dgm:t>
        <a:bodyPr/>
        <a:lstStyle/>
        <a:p>
          <a:pPr rtl="1"/>
          <a:endParaRPr lang="en-US"/>
        </a:p>
      </dgm:t>
    </dgm:pt>
    <dgm:pt modelId="{2D92CB4E-F7BE-467E-8120-C13848A8A5C9}" type="sibTrans" cxnId="{91D920C0-F1AA-4287-8F97-930ECDB1537A}">
      <dgm:prSet/>
      <dgm:spPr/>
      <dgm:t>
        <a:bodyPr/>
        <a:lstStyle/>
        <a:p>
          <a:pPr rtl="1"/>
          <a:endParaRPr lang="en-US"/>
        </a:p>
      </dgm:t>
    </dgm:pt>
    <dgm:pt modelId="{BF605CC1-F194-48AD-B140-47E0E1DC458D}" type="pres">
      <dgm:prSet presAssocID="{F10CF73D-E5AD-4800-9932-BC110646DDE3}" presName="outerComposite" presStyleCnt="0">
        <dgm:presLayoutVars>
          <dgm:chMax val="5"/>
          <dgm:dir val="rev"/>
          <dgm:resizeHandles val="exact"/>
        </dgm:presLayoutVars>
      </dgm:prSet>
      <dgm:spPr/>
    </dgm:pt>
    <dgm:pt modelId="{7CAFC7A5-3B9D-4DCF-9EB3-278E9CE38CEF}" type="pres">
      <dgm:prSet presAssocID="{F10CF73D-E5AD-4800-9932-BC110646DDE3}" presName="dummyMaxCanvas" presStyleCnt="0">
        <dgm:presLayoutVars/>
      </dgm:prSet>
      <dgm:spPr/>
    </dgm:pt>
    <dgm:pt modelId="{3052C2D8-68BE-4491-90C8-7442FAF2420E}" type="pres">
      <dgm:prSet presAssocID="{F10CF73D-E5AD-4800-9932-BC110646DDE3}" presName="ThreeNodes_1" presStyleLbl="node1" presStyleIdx="0" presStyleCnt="3">
        <dgm:presLayoutVars>
          <dgm:bulletEnabled val="1"/>
        </dgm:presLayoutVars>
      </dgm:prSet>
      <dgm:spPr/>
    </dgm:pt>
    <dgm:pt modelId="{62659905-60CF-4B38-BF58-745B55D2876D}" type="pres">
      <dgm:prSet presAssocID="{F10CF73D-E5AD-4800-9932-BC110646DDE3}" presName="ThreeNodes_2" presStyleLbl="node1" presStyleIdx="1" presStyleCnt="3">
        <dgm:presLayoutVars>
          <dgm:bulletEnabled val="1"/>
        </dgm:presLayoutVars>
      </dgm:prSet>
      <dgm:spPr/>
    </dgm:pt>
    <dgm:pt modelId="{8626AA35-0E5A-4067-A56B-1B16D181BAEF}" type="pres">
      <dgm:prSet presAssocID="{F10CF73D-E5AD-4800-9932-BC110646DDE3}" presName="ThreeNodes_3" presStyleLbl="node1" presStyleIdx="2" presStyleCnt="3">
        <dgm:presLayoutVars>
          <dgm:bulletEnabled val="1"/>
        </dgm:presLayoutVars>
      </dgm:prSet>
      <dgm:spPr/>
    </dgm:pt>
    <dgm:pt modelId="{1DD321DC-2CD3-4B9E-B84A-E7682BCCEEDF}" type="pres">
      <dgm:prSet presAssocID="{F10CF73D-E5AD-4800-9932-BC110646DDE3}" presName="ThreeConn_1-2" presStyleLbl="fgAccFollowNode1" presStyleIdx="0" presStyleCnt="2">
        <dgm:presLayoutVars>
          <dgm:bulletEnabled val="1"/>
        </dgm:presLayoutVars>
      </dgm:prSet>
      <dgm:spPr/>
    </dgm:pt>
    <dgm:pt modelId="{B0669B94-E4F0-4BB0-8871-3A877D62F787}" type="pres">
      <dgm:prSet presAssocID="{F10CF73D-E5AD-4800-9932-BC110646DDE3}" presName="ThreeConn_2-3" presStyleLbl="fgAccFollowNode1" presStyleIdx="1" presStyleCnt="2">
        <dgm:presLayoutVars>
          <dgm:bulletEnabled val="1"/>
        </dgm:presLayoutVars>
      </dgm:prSet>
      <dgm:spPr/>
    </dgm:pt>
    <dgm:pt modelId="{EBF9F232-AD3A-40FF-8363-1DC950B5DE02}" type="pres">
      <dgm:prSet presAssocID="{F10CF73D-E5AD-4800-9932-BC110646DDE3}" presName="ThreeNodes_1_text" presStyleLbl="node1" presStyleIdx="2" presStyleCnt="3">
        <dgm:presLayoutVars>
          <dgm:bulletEnabled val="1"/>
        </dgm:presLayoutVars>
      </dgm:prSet>
      <dgm:spPr/>
    </dgm:pt>
    <dgm:pt modelId="{3F4A826A-4F16-4105-AFAC-E6FB89942BF3}" type="pres">
      <dgm:prSet presAssocID="{F10CF73D-E5AD-4800-9932-BC110646DDE3}" presName="ThreeNodes_2_text" presStyleLbl="node1" presStyleIdx="2" presStyleCnt="3">
        <dgm:presLayoutVars>
          <dgm:bulletEnabled val="1"/>
        </dgm:presLayoutVars>
      </dgm:prSet>
      <dgm:spPr/>
    </dgm:pt>
    <dgm:pt modelId="{44ECFC1C-A067-4B7A-B828-485970AEED0E}" type="pres">
      <dgm:prSet presAssocID="{F10CF73D-E5AD-4800-9932-BC110646DDE3}" presName="ThreeNodes_3_text" presStyleLbl="node1" presStyleIdx="2" presStyleCnt="3">
        <dgm:presLayoutVars>
          <dgm:bulletEnabled val="1"/>
        </dgm:presLayoutVars>
      </dgm:prSet>
      <dgm:spPr/>
    </dgm:pt>
  </dgm:ptLst>
  <dgm:cxnLst>
    <dgm:cxn modelId="{D6125918-7B9D-4EB6-B442-2979A7D1A9F0}" srcId="{F10CF73D-E5AD-4800-9932-BC110646DDE3}" destId="{477FA2FB-BA52-47AB-9BE0-E18B8F1ACA72}" srcOrd="0" destOrd="0" parTransId="{2B35A807-574A-470A-8E78-2B1406139E25}" sibTransId="{725DC999-20F3-43E2-A140-63B466BA1AE2}"/>
    <dgm:cxn modelId="{69C76741-CE65-4E5D-9607-BF84FCFAE94A}" type="presOf" srcId="{ADD818A1-E3D0-4ABC-A484-3F1B2EA2E247}" destId="{62659905-60CF-4B38-BF58-745B55D2876D}" srcOrd="0" destOrd="0" presId="urn:microsoft.com/office/officeart/2005/8/layout/vProcess5"/>
    <dgm:cxn modelId="{A82A3547-4944-43AE-8BAE-5026E38EC0F9}" type="presOf" srcId="{477FA2FB-BA52-47AB-9BE0-E18B8F1ACA72}" destId="{EBF9F232-AD3A-40FF-8363-1DC950B5DE02}" srcOrd="1" destOrd="0" presId="urn:microsoft.com/office/officeart/2005/8/layout/vProcess5"/>
    <dgm:cxn modelId="{D5B1E04A-9AA8-40C2-8CBB-2578BB0DC275}" srcId="{F10CF73D-E5AD-4800-9932-BC110646DDE3}" destId="{ADD818A1-E3D0-4ABC-A484-3F1B2EA2E247}" srcOrd="1" destOrd="0" parTransId="{07DC4FC3-8DF9-4CC3-A6D5-BD2672EB3DA0}" sibTransId="{E79C5AC9-8D23-4876-B639-4DC656EB9679}"/>
    <dgm:cxn modelId="{E25A6354-30E2-4112-913D-62A372AF2150}" type="presOf" srcId="{ADD818A1-E3D0-4ABC-A484-3F1B2EA2E247}" destId="{3F4A826A-4F16-4105-AFAC-E6FB89942BF3}" srcOrd="1" destOrd="0" presId="urn:microsoft.com/office/officeart/2005/8/layout/vProcess5"/>
    <dgm:cxn modelId="{96FD12BD-59E7-4FFB-A0DC-21839460A7C3}" type="presOf" srcId="{A1B453CA-F30A-4499-822C-DE7D5AF278A2}" destId="{8626AA35-0E5A-4067-A56B-1B16D181BAEF}" srcOrd="0" destOrd="0" presId="urn:microsoft.com/office/officeart/2005/8/layout/vProcess5"/>
    <dgm:cxn modelId="{91D920C0-F1AA-4287-8F97-930ECDB1537A}" srcId="{F10CF73D-E5AD-4800-9932-BC110646DDE3}" destId="{A1B453CA-F30A-4499-822C-DE7D5AF278A2}" srcOrd="2" destOrd="0" parTransId="{5C8C25C4-7A03-4912-85E9-6BC127DA2AD9}" sibTransId="{2D92CB4E-F7BE-467E-8120-C13848A8A5C9}"/>
    <dgm:cxn modelId="{B29DE8CC-CCE5-4A24-9291-9D88AEB9BB81}" type="presOf" srcId="{A1B453CA-F30A-4499-822C-DE7D5AF278A2}" destId="{44ECFC1C-A067-4B7A-B828-485970AEED0E}" srcOrd="1" destOrd="0" presId="urn:microsoft.com/office/officeart/2005/8/layout/vProcess5"/>
    <dgm:cxn modelId="{F60F2ACD-7DBA-4128-AA4E-5E0D52EDC53B}" type="presOf" srcId="{477FA2FB-BA52-47AB-9BE0-E18B8F1ACA72}" destId="{3052C2D8-68BE-4491-90C8-7442FAF2420E}" srcOrd="0" destOrd="0" presId="urn:microsoft.com/office/officeart/2005/8/layout/vProcess5"/>
    <dgm:cxn modelId="{2CCEAECD-7989-4B16-879D-2C999F5EE045}" type="presOf" srcId="{725DC999-20F3-43E2-A140-63B466BA1AE2}" destId="{1DD321DC-2CD3-4B9E-B84A-E7682BCCEEDF}" srcOrd="0" destOrd="0" presId="urn:microsoft.com/office/officeart/2005/8/layout/vProcess5"/>
    <dgm:cxn modelId="{05AFD6E8-7026-40C7-A51D-97FEF6E61676}" type="presOf" srcId="{F10CF73D-E5AD-4800-9932-BC110646DDE3}" destId="{BF605CC1-F194-48AD-B140-47E0E1DC458D}" srcOrd="0" destOrd="0" presId="urn:microsoft.com/office/officeart/2005/8/layout/vProcess5"/>
    <dgm:cxn modelId="{8CE1B2F5-C92E-4158-BA91-E184217B98C6}" type="presOf" srcId="{E79C5AC9-8D23-4876-B639-4DC656EB9679}" destId="{B0669B94-E4F0-4BB0-8871-3A877D62F787}" srcOrd="0" destOrd="0" presId="urn:microsoft.com/office/officeart/2005/8/layout/vProcess5"/>
    <dgm:cxn modelId="{4B174F14-4764-4368-AFF3-EF57A800BA96}" type="presParOf" srcId="{BF605CC1-F194-48AD-B140-47E0E1DC458D}" destId="{7CAFC7A5-3B9D-4DCF-9EB3-278E9CE38CEF}" srcOrd="0" destOrd="0" presId="urn:microsoft.com/office/officeart/2005/8/layout/vProcess5"/>
    <dgm:cxn modelId="{1E9E23D9-052D-4681-BF74-1BF8CCAD6C0A}" type="presParOf" srcId="{BF605CC1-F194-48AD-B140-47E0E1DC458D}" destId="{3052C2D8-68BE-4491-90C8-7442FAF2420E}" srcOrd="1" destOrd="0" presId="urn:microsoft.com/office/officeart/2005/8/layout/vProcess5"/>
    <dgm:cxn modelId="{053858BA-E8C7-4FD5-A80C-E1063DF67CFB}" type="presParOf" srcId="{BF605CC1-F194-48AD-B140-47E0E1DC458D}" destId="{62659905-60CF-4B38-BF58-745B55D2876D}" srcOrd="2" destOrd="0" presId="urn:microsoft.com/office/officeart/2005/8/layout/vProcess5"/>
    <dgm:cxn modelId="{35D5EEEE-30B6-45E9-B2E4-7D2F5EE1269C}" type="presParOf" srcId="{BF605CC1-F194-48AD-B140-47E0E1DC458D}" destId="{8626AA35-0E5A-4067-A56B-1B16D181BAEF}" srcOrd="3" destOrd="0" presId="urn:microsoft.com/office/officeart/2005/8/layout/vProcess5"/>
    <dgm:cxn modelId="{0F9014E9-C117-4717-8EE5-68CC318E9B78}" type="presParOf" srcId="{BF605CC1-F194-48AD-B140-47E0E1DC458D}" destId="{1DD321DC-2CD3-4B9E-B84A-E7682BCCEEDF}" srcOrd="4" destOrd="0" presId="urn:microsoft.com/office/officeart/2005/8/layout/vProcess5"/>
    <dgm:cxn modelId="{583C8548-08E9-447E-8D6A-D81C1EBD1E99}" type="presParOf" srcId="{BF605CC1-F194-48AD-B140-47E0E1DC458D}" destId="{B0669B94-E4F0-4BB0-8871-3A877D62F787}" srcOrd="5" destOrd="0" presId="urn:microsoft.com/office/officeart/2005/8/layout/vProcess5"/>
    <dgm:cxn modelId="{51BC40F8-A617-437E-BD39-D66936EF16AD}" type="presParOf" srcId="{BF605CC1-F194-48AD-B140-47E0E1DC458D}" destId="{EBF9F232-AD3A-40FF-8363-1DC950B5DE02}" srcOrd="6" destOrd="0" presId="urn:microsoft.com/office/officeart/2005/8/layout/vProcess5"/>
    <dgm:cxn modelId="{3ABFB851-26B1-4DB1-90A4-C5DF375158E6}" type="presParOf" srcId="{BF605CC1-F194-48AD-B140-47E0E1DC458D}" destId="{3F4A826A-4F16-4105-AFAC-E6FB89942BF3}" srcOrd="7" destOrd="0" presId="urn:microsoft.com/office/officeart/2005/8/layout/vProcess5"/>
    <dgm:cxn modelId="{8B369C0D-FA80-42A8-972E-6F86204C803B}" type="presParOf" srcId="{BF605CC1-F194-48AD-B140-47E0E1DC458D}" destId="{44ECFC1C-A067-4B7A-B828-485970AEED0E}"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a:xfrm>
          <a:off x="3802537" y="0"/>
          <a:ext cx="2109370" cy="552447"/>
        </a:xfrm>
        <a:prstGeom prst="chevron">
          <a:avLst/>
        </a:prstGeom>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a:xfrm>
          <a:off x="3802537" y="0"/>
          <a:ext cx="2109370" cy="552447"/>
        </a:xfrm>
        <a:prstGeom prst="chevron">
          <a:avLst/>
        </a:prstGeom>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FE075C0-65A7-444D-A2E2-6EBB8FF7866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788065B5-1E63-41D6-BEE3-8BBC39CC91BF}">
      <dgm:prSet/>
      <dgm:spPr/>
      <dgm:t>
        <a:bodyPr/>
        <a:lstStyle/>
        <a:p>
          <a:pPr algn="ctr" rtl="1"/>
          <a:r>
            <a:rPr lang="he-IL"/>
            <a:t>למידת </a:t>
          </a:r>
          <a:r>
            <a:rPr lang="en-US"/>
            <a:t>Q</a:t>
          </a:r>
          <a:r>
            <a:rPr lang="he-IL"/>
            <a:t> ו- </a:t>
          </a:r>
          <a:r>
            <a:rPr lang="en-US"/>
            <a:t>Deep Q</a:t>
          </a:r>
        </a:p>
      </dgm:t>
    </dgm:pt>
    <dgm:pt modelId="{85676EE7-4091-4848-BDDF-C048993D202E}" type="parTrans" cxnId="{93A0F69A-FDFA-4D12-B07D-D0328B9B7D2A}">
      <dgm:prSet/>
      <dgm:spPr/>
      <dgm:t>
        <a:bodyPr/>
        <a:lstStyle/>
        <a:p>
          <a:pPr rtl="1"/>
          <a:endParaRPr lang="en-US"/>
        </a:p>
      </dgm:t>
    </dgm:pt>
    <dgm:pt modelId="{A97279AE-C724-4BF2-B63B-BAED5C6BA327}" type="sibTrans" cxnId="{93A0F69A-FDFA-4D12-B07D-D0328B9B7D2A}">
      <dgm:prSet/>
      <dgm:spPr/>
      <dgm:t>
        <a:bodyPr/>
        <a:lstStyle/>
        <a:p>
          <a:pPr rtl="1"/>
          <a:endParaRPr lang="en-US"/>
        </a:p>
      </dgm:t>
    </dgm:pt>
    <dgm:pt modelId="{868F007E-AE49-4673-A070-F8F0239FAC39}">
      <dgm:prSet/>
      <dgm:spPr/>
      <dgm:t>
        <a:bodyPr/>
        <a:lstStyle/>
        <a:p>
          <a:pPr rtl="1"/>
          <a:r>
            <a:rPr lang="he-IL"/>
            <a:t>למידה שמתאימה</a:t>
          </a:r>
          <a:r>
            <a:rPr lang="en-US"/>
            <a:t> </a:t>
          </a:r>
          <a:r>
            <a:rPr lang="he-IL"/>
            <a:t>למשחקים</a:t>
          </a:r>
          <a:endParaRPr lang="en-US"/>
        </a:p>
      </dgm:t>
    </dgm:pt>
    <dgm:pt modelId="{465F3E7E-ACE1-46D0-86B0-D6BAD5FC1078}" type="parTrans" cxnId="{178289FC-4EBD-4595-B406-5F5E5F72DCD3}">
      <dgm:prSet/>
      <dgm:spPr/>
      <dgm:t>
        <a:bodyPr/>
        <a:lstStyle/>
        <a:p>
          <a:pPr rtl="1"/>
          <a:endParaRPr lang="en-US"/>
        </a:p>
      </dgm:t>
    </dgm:pt>
    <dgm:pt modelId="{5F212F2C-3B6E-42A7-A80E-CA0B299003A7}" type="sibTrans" cxnId="{178289FC-4EBD-4595-B406-5F5E5F72DCD3}">
      <dgm:prSet/>
      <dgm:spPr/>
      <dgm:t>
        <a:bodyPr/>
        <a:lstStyle/>
        <a:p>
          <a:pPr rtl="1"/>
          <a:endParaRPr lang="en-US"/>
        </a:p>
      </dgm:t>
    </dgm:pt>
    <dgm:pt modelId="{DBB92B5C-463C-476E-8737-537EBD6001BB}">
      <dgm:prSet/>
      <dgm:spPr/>
      <dgm:t>
        <a:bodyPr/>
        <a:lstStyle/>
        <a:p>
          <a:pPr algn="ctr" rtl="1"/>
          <a:r>
            <a:rPr lang="he-IL"/>
            <a:t>הסביבה</a:t>
          </a:r>
          <a:endParaRPr lang="en-US"/>
        </a:p>
      </dgm:t>
    </dgm:pt>
    <dgm:pt modelId="{1527D4D5-2DA9-4A93-8FB9-FE9A0A4B2D68}" type="parTrans" cxnId="{368314C8-A172-42C7-A678-AB15CD436434}">
      <dgm:prSet/>
      <dgm:spPr/>
      <dgm:t>
        <a:bodyPr/>
        <a:lstStyle/>
        <a:p>
          <a:pPr rtl="1"/>
          <a:endParaRPr lang="en-US"/>
        </a:p>
      </dgm:t>
    </dgm:pt>
    <dgm:pt modelId="{9D9500C8-5DF6-47CD-AE28-5CC0163927CA}" type="sibTrans" cxnId="{368314C8-A172-42C7-A678-AB15CD436434}">
      <dgm:prSet/>
      <dgm:spPr/>
      <dgm:t>
        <a:bodyPr/>
        <a:lstStyle/>
        <a:p>
          <a:pPr rtl="1"/>
          <a:endParaRPr lang="en-US"/>
        </a:p>
      </dgm:t>
    </dgm:pt>
    <dgm:pt modelId="{54DAE390-5D25-42F7-BD86-40BCE4B8829D}">
      <dgm:prSet/>
      <dgm:spPr/>
      <dgm:t>
        <a:bodyPr/>
        <a:lstStyle/>
        <a:p>
          <a:pPr rtl="1"/>
          <a:r>
            <a:rPr lang="he-IL" dirty="0"/>
            <a:t>מערך הלוח מוקטן ומשוטח ומיקום הראש של השחקן שלנו</a:t>
          </a:r>
          <a:endParaRPr lang="en-US" dirty="0"/>
        </a:p>
      </dgm:t>
    </dgm:pt>
    <dgm:pt modelId="{FFECC10E-26E9-4E29-9012-FFEC3C76E4B6}" type="parTrans" cxnId="{145424F1-25FE-45DB-A60C-A44B064F2164}">
      <dgm:prSet/>
      <dgm:spPr/>
      <dgm:t>
        <a:bodyPr/>
        <a:lstStyle/>
        <a:p>
          <a:pPr rtl="1"/>
          <a:endParaRPr lang="en-US"/>
        </a:p>
      </dgm:t>
    </dgm:pt>
    <dgm:pt modelId="{7F3E9F82-1588-4252-BCEC-C31C4B7A45D2}" type="sibTrans" cxnId="{145424F1-25FE-45DB-A60C-A44B064F2164}">
      <dgm:prSet/>
      <dgm:spPr/>
      <dgm:t>
        <a:bodyPr/>
        <a:lstStyle/>
        <a:p>
          <a:pPr rtl="1"/>
          <a:endParaRPr lang="en-US"/>
        </a:p>
      </dgm:t>
    </dgm:pt>
    <dgm:pt modelId="{B222C088-C16F-46AF-BA4B-CD2EECEDC54F}">
      <dgm:prSet/>
      <dgm:spPr/>
      <dgm:t>
        <a:bodyPr/>
        <a:lstStyle/>
        <a:p>
          <a:pPr rtl="1"/>
          <a:r>
            <a:rPr lang="he-IL"/>
            <a:t>רוצים למצוא את הפונקציה הכי טובה ממרחב המצבים למרחב הפעולות</a:t>
          </a:r>
          <a:endParaRPr lang="en-US"/>
        </a:p>
      </dgm:t>
    </dgm:pt>
    <dgm:pt modelId="{8AE96212-7449-4A0B-BC61-ABD2756558EF}" type="parTrans" cxnId="{3193739E-291E-43DE-98C1-0A30881BA3AF}">
      <dgm:prSet/>
      <dgm:spPr/>
      <dgm:t>
        <a:bodyPr/>
        <a:lstStyle/>
        <a:p>
          <a:endParaRPr lang="en-US"/>
        </a:p>
      </dgm:t>
    </dgm:pt>
    <dgm:pt modelId="{A2884F3A-24F5-4AF2-8D35-5D8BEFBA0190}" type="sibTrans" cxnId="{3193739E-291E-43DE-98C1-0A30881BA3AF}">
      <dgm:prSet/>
      <dgm:spPr/>
      <dgm:t>
        <a:bodyPr/>
        <a:lstStyle/>
        <a:p>
          <a:endParaRPr lang="en-US"/>
        </a:p>
      </dgm:t>
    </dgm:pt>
    <dgm:pt modelId="{F4AFB957-9420-435E-94F2-0E5E582750B3}">
      <dgm:prSet/>
      <dgm:spPr/>
      <dgm:t>
        <a:bodyPr/>
        <a:lstStyle/>
        <a:p>
          <a:pPr algn="ctr" rtl="1"/>
          <a:r>
            <a:rPr lang="he-IL"/>
            <a:t>הסוכן</a:t>
          </a:r>
          <a:endParaRPr lang="en-US"/>
        </a:p>
      </dgm:t>
    </dgm:pt>
    <dgm:pt modelId="{D84F9DA9-03EA-41B1-AEE4-A320DC362910}" type="parTrans" cxnId="{FA894831-BA0D-4B21-BB22-7097E9259731}">
      <dgm:prSet/>
      <dgm:spPr/>
      <dgm:t>
        <a:bodyPr/>
        <a:lstStyle/>
        <a:p>
          <a:endParaRPr lang="en-US"/>
        </a:p>
      </dgm:t>
    </dgm:pt>
    <dgm:pt modelId="{3E258606-6849-45C5-A138-4286C9FFB4D3}" type="sibTrans" cxnId="{FA894831-BA0D-4B21-BB22-7097E9259731}">
      <dgm:prSet/>
      <dgm:spPr/>
      <dgm:t>
        <a:bodyPr/>
        <a:lstStyle/>
        <a:p>
          <a:endParaRPr lang="en-US"/>
        </a:p>
      </dgm:t>
    </dgm:pt>
    <dgm:pt modelId="{43789D76-F927-4D8A-A2D7-8DB11DEA8CC1}">
      <dgm:prSet/>
      <dgm:spPr/>
      <dgm:t>
        <a:bodyPr/>
        <a:lstStyle/>
        <a:p>
          <a:pPr rtl="1"/>
          <a:r>
            <a:rPr lang="en-US"/>
            <a:t>Experience Replay</a:t>
          </a:r>
        </a:p>
      </dgm:t>
    </dgm:pt>
    <dgm:pt modelId="{AABA87E2-C8EF-4096-9DBD-72B93A7BFF2B}" type="parTrans" cxnId="{356F9EBC-7AE2-4638-B9BD-6D2D089C305C}">
      <dgm:prSet/>
      <dgm:spPr/>
      <dgm:t>
        <a:bodyPr/>
        <a:lstStyle/>
        <a:p>
          <a:endParaRPr lang="en-US"/>
        </a:p>
      </dgm:t>
    </dgm:pt>
    <dgm:pt modelId="{F99163BF-AD81-4A36-8311-FADC4D4E2A7F}" type="sibTrans" cxnId="{356F9EBC-7AE2-4638-B9BD-6D2D089C305C}">
      <dgm:prSet/>
      <dgm:spPr/>
      <dgm:t>
        <a:bodyPr/>
        <a:lstStyle/>
        <a:p>
          <a:endParaRPr lang="en-US"/>
        </a:p>
      </dgm:t>
    </dgm:pt>
    <dgm:pt modelId="{910ECC53-9968-4241-AE1B-385155FBF3C3}">
      <dgm:prSet/>
      <dgm:spPr/>
      <dgm:t>
        <a:bodyPr/>
        <a:lstStyle/>
        <a:p>
          <a:pPr rtl="1"/>
          <a:r>
            <a:rPr lang="en-US"/>
            <a:t>Epsilon Greedy Policy</a:t>
          </a:r>
        </a:p>
      </dgm:t>
    </dgm:pt>
    <dgm:pt modelId="{A2828990-C20C-4875-B6CE-B49E9D948998}" type="parTrans" cxnId="{E304C36D-2BE7-4D8C-AFB6-D4D84ECC4442}">
      <dgm:prSet/>
      <dgm:spPr/>
      <dgm:t>
        <a:bodyPr/>
        <a:lstStyle/>
        <a:p>
          <a:endParaRPr lang="en-US"/>
        </a:p>
      </dgm:t>
    </dgm:pt>
    <dgm:pt modelId="{4DE7A8FE-FE91-4695-ABD9-B57C7490E207}" type="sibTrans" cxnId="{E304C36D-2BE7-4D8C-AFB6-D4D84ECC4442}">
      <dgm:prSet/>
      <dgm:spPr/>
      <dgm:t>
        <a:bodyPr/>
        <a:lstStyle/>
        <a:p>
          <a:endParaRPr lang="en-US"/>
        </a:p>
      </dgm:t>
    </dgm:pt>
    <dgm:pt modelId="{C0D3291C-8DBA-4749-9BC1-65733E47024E}" type="pres">
      <dgm:prSet presAssocID="{EFE075C0-65A7-444D-A2E2-6EBB8FF78663}" presName="linear" presStyleCnt="0">
        <dgm:presLayoutVars>
          <dgm:dir/>
          <dgm:animLvl val="lvl"/>
          <dgm:resizeHandles val="exact"/>
        </dgm:presLayoutVars>
      </dgm:prSet>
      <dgm:spPr/>
    </dgm:pt>
    <dgm:pt modelId="{ECC00820-8245-462C-918E-DC1CA31FF45A}" type="pres">
      <dgm:prSet presAssocID="{788065B5-1E63-41D6-BEE3-8BBC39CC91BF}" presName="parentLin" presStyleCnt="0"/>
      <dgm:spPr/>
    </dgm:pt>
    <dgm:pt modelId="{F2D6779E-77E5-4793-887C-9D6DA1842496}" type="pres">
      <dgm:prSet presAssocID="{788065B5-1E63-41D6-BEE3-8BBC39CC91BF}" presName="parentLeftMargin" presStyleLbl="node1" presStyleIdx="0" presStyleCnt="3"/>
      <dgm:spPr/>
    </dgm:pt>
    <dgm:pt modelId="{B2482F96-8686-458E-949B-38C415418DD7}" type="pres">
      <dgm:prSet presAssocID="{788065B5-1E63-41D6-BEE3-8BBC39CC91BF}" presName="parentText" presStyleLbl="node1" presStyleIdx="0" presStyleCnt="3" custLinFactX="18230" custLinFactNeighborX="100000" custLinFactNeighborY="-4395">
        <dgm:presLayoutVars>
          <dgm:chMax val="0"/>
          <dgm:bulletEnabled val="1"/>
        </dgm:presLayoutVars>
      </dgm:prSet>
      <dgm:spPr/>
    </dgm:pt>
    <dgm:pt modelId="{0B120280-0FC2-4560-B811-11166B731596}" type="pres">
      <dgm:prSet presAssocID="{788065B5-1E63-41D6-BEE3-8BBC39CC91BF}" presName="negativeSpace" presStyleCnt="0"/>
      <dgm:spPr/>
    </dgm:pt>
    <dgm:pt modelId="{BE013CA2-7A5A-4F92-B3D4-25969DFB2A2D}" type="pres">
      <dgm:prSet presAssocID="{788065B5-1E63-41D6-BEE3-8BBC39CC91BF}" presName="childText" presStyleLbl="conFgAcc1" presStyleIdx="0" presStyleCnt="3">
        <dgm:presLayoutVars>
          <dgm:bulletEnabled val="1"/>
        </dgm:presLayoutVars>
      </dgm:prSet>
      <dgm:spPr/>
    </dgm:pt>
    <dgm:pt modelId="{D385161C-50EA-4B97-84BD-33471DFAE862}" type="pres">
      <dgm:prSet presAssocID="{A97279AE-C724-4BF2-B63B-BAED5C6BA327}" presName="spaceBetweenRectangles" presStyleCnt="0"/>
      <dgm:spPr/>
    </dgm:pt>
    <dgm:pt modelId="{6BE25658-F38D-41C2-9EEE-A1844727C366}" type="pres">
      <dgm:prSet presAssocID="{DBB92B5C-463C-476E-8737-537EBD6001BB}" presName="parentLin" presStyleCnt="0"/>
      <dgm:spPr/>
    </dgm:pt>
    <dgm:pt modelId="{00B358E9-A0BE-4323-A3C8-E9CBE11E9067}" type="pres">
      <dgm:prSet presAssocID="{DBB92B5C-463C-476E-8737-537EBD6001BB}" presName="parentLeftMargin" presStyleLbl="node1" presStyleIdx="0" presStyleCnt="3"/>
      <dgm:spPr/>
    </dgm:pt>
    <dgm:pt modelId="{E0D75E65-DA8C-4056-B70F-C3D21CD4F363}" type="pres">
      <dgm:prSet presAssocID="{DBB92B5C-463C-476E-8737-537EBD6001BB}" presName="parentText" presStyleLbl="node1" presStyleIdx="1" presStyleCnt="3" custLinFactX="18230" custLinFactNeighborX="100000" custLinFactNeighborY="-4395">
        <dgm:presLayoutVars>
          <dgm:chMax val="0"/>
          <dgm:bulletEnabled val="1"/>
        </dgm:presLayoutVars>
      </dgm:prSet>
      <dgm:spPr/>
    </dgm:pt>
    <dgm:pt modelId="{73E43E37-B94B-4472-AEC7-0BEC0D893EEB}" type="pres">
      <dgm:prSet presAssocID="{DBB92B5C-463C-476E-8737-537EBD6001BB}" presName="negativeSpace" presStyleCnt="0"/>
      <dgm:spPr/>
    </dgm:pt>
    <dgm:pt modelId="{24F023D9-D28E-4264-B778-0FF2DE67E8C4}" type="pres">
      <dgm:prSet presAssocID="{DBB92B5C-463C-476E-8737-537EBD6001BB}" presName="childText" presStyleLbl="conFgAcc1" presStyleIdx="1" presStyleCnt="3">
        <dgm:presLayoutVars>
          <dgm:bulletEnabled val="1"/>
        </dgm:presLayoutVars>
      </dgm:prSet>
      <dgm:spPr/>
    </dgm:pt>
    <dgm:pt modelId="{DB8318BB-1271-4A60-9D8F-4CCACD30F8AE}" type="pres">
      <dgm:prSet presAssocID="{9D9500C8-5DF6-47CD-AE28-5CC0163927CA}" presName="spaceBetweenRectangles" presStyleCnt="0"/>
      <dgm:spPr/>
    </dgm:pt>
    <dgm:pt modelId="{551C3079-6030-47A0-BE50-8076DE744365}" type="pres">
      <dgm:prSet presAssocID="{F4AFB957-9420-435E-94F2-0E5E582750B3}" presName="parentLin" presStyleCnt="0"/>
      <dgm:spPr/>
    </dgm:pt>
    <dgm:pt modelId="{3B5BB34C-893A-491D-80DB-DF8AA42D7BA9}" type="pres">
      <dgm:prSet presAssocID="{F4AFB957-9420-435E-94F2-0E5E582750B3}" presName="parentLeftMargin" presStyleLbl="node1" presStyleIdx="1" presStyleCnt="3"/>
      <dgm:spPr/>
    </dgm:pt>
    <dgm:pt modelId="{05074FCD-E9DD-4A17-AA28-54767DFD5CB6}" type="pres">
      <dgm:prSet presAssocID="{F4AFB957-9420-435E-94F2-0E5E582750B3}" presName="parentText" presStyleLbl="node1" presStyleIdx="2" presStyleCnt="3" custLinFactX="16319" custLinFactNeighborX="100000" custLinFactNeighborY="-334">
        <dgm:presLayoutVars>
          <dgm:chMax val="0"/>
          <dgm:bulletEnabled val="1"/>
        </dgm:presLayoutVars>
      </dgm:prSet>
      <dgm:spPr/>
    </dgm:pt>
    <dgm:pt modelId="{8CB5EB97-029C-43CD-A6E5-962F9A32FBF7}" type="pres">
      <dgm:prSet presAssocID="{F4AFB957-9420-435E-94F2-0E5E582750B3}" presName="negativeSpace" presStyleCnt="0"/>
      <dgm:spPr/>
    </dgm:pt>
    <dgm:pt modelId="{50A46B27-7A2F-4F6C-89DE-663B7E873E38}" type="pres">
      <dgm:prSet presAssocID="{F4AFB957-9420-435E-94F2-0E5E582750B3}" presName="childText" presStyleLbl="conFgAcc1" presStyleIdx="2" presStyleCnt="3" custLinFactNeighborX="-589" custLinFactNeighborY="4819">
        <dgm:presLayoutVars>
          <dgm:bulletEnabled val="1"/>
        </dgm:presLayoutVars>
      </dgm:prSet>
      <dgm:spPr/>
    </dgm:pt>
  </dgm:ptLst>
  <dgm:cxnLst>
    <dgm:cxn modelId="{A333D50E-74BF-4477-BD71-7680BD5AD1A4}" type="presOf" srcId="{54DAE390-5D25-42F7-BD86-40BCE4B8829D}" destId="{24F023D9-D28E-4264-B778-0FF2DE67E8C4}" srcOrd="0" destOrd="0" presId="urn:microsoft.com/office/officeart/2005/8/layout/list1"/>
    <dgm:cxn modelId="{2BF31E1F-BCAF-40E4-BDD1-B489D78C876F}" type="presOf" srcId="{DBB92B5C-463C-476E-8737-537EBD6001BB}" destId="{00B358E9-A0BE-4323-A3C8-E9CBE11E9067}" srcOrd="0" destOrd="0" presId="urn:microsoft.com/office/officeart/2005/8/layout/list1"/>
    <dgm:cxn modelId="{FA894831-BA0D-4B21-BB22-7097E9259731}" srcId="{EFE075C0-65A7-444D-A2E2-6EBB8FF78663}" destId="{F4AFB957-9420-435E-94F2-0E5E582750B3}" srcOrd="2" destOrd="0" parTransId="{D84F9DA9-03EA-41B1-AEE4-A320DC362910}" sibTransId="{3E258606-6849-45C5-A138-4286C9FFB4D3}"/>
    <dgm:cxn modelId="{366B7360-8DA9-4A55-AC53-8150BA3CE8DF}" type="presOf" srcId="{868F007E-AE49-4673-A070-F8F0239FAC39}" destId="{BE013CA2-7A5A-4F92-B3D4-25969DFB2A2D}" srcOrd="0" destOrd="0" presId="urn:microsoft.com/office/officeart/2005/8/layout/list1"/>
    <dgm:cxn modelId="{E304C36D-2BE7-4D8C-AFB6-D4D84ECC4442}" srcId="{F4AFB957-9420-435E-94F2-0E5E582750B3}" destId="{910ECC53-9968-4241-AE1B-385155FBF3C3}" srcOrd="1" destOrd="0" parTransId="{A2828990-C20C-4875-B6CE-B49E9D948998}" sibTransId="{4DE7A8FE-FE91-4695-ABD9-B57C7490E207}"/>
    <dgm:cxn modelId="{DE679B55-D0D9-41E1-BFD5-819E6CF44F80}" type="presOf" srcId="{788065B5-1E63-41D6-BEE3-8BBC39CC91BF}" destId="{F2D6779E-77E5-4793-887C-9D6DA1842496}" srcOrd="0" destOrd="0" presId="urn:microsoft.com/office/officeart/2005/8/layout/list1"/>
    <dgm:cxn modelId="{8DF5377D-7720-4015-9405-EE345E7DD64B}" type="presOf" srcId="{DBB92B5C-463C-476E-8737-537EBD6001BB}" destId="{E0D75E65-DA8C-4056-B70F-C3D21CD4F363}" srcOrd="1" destOrd="0" presId="urn:microsoft.com/office/officeart/2005/8/layout/list1"/>
    <dgm:cxn modelId="{93A0F69A-FDFA-4D12-B07D-D0328B9B7D2A}" srcId="{EFE075C0-65A7-444D-A2E2-6EBB8FF78663}" destId="{788065B5-1E63-41D6-BEE3-8BBC39CC91BF}" srcOrd="0" destOrd="0" parTransId="{85676EE7-4091-4848-BDDF-C048993D202E}" sibTransId="{A97279AE-C724-4BF2-B63B-BAED5C6BA327}"/>
    <dgm:cxn modelId="{3193739E-291E-43DE-98C1-0A30881BA3AF}" srcId="{788065B5-1E63-41D6-BEE3-8BBC39CC91BF}" destId="{B222C088-C16F-46AF-BA4B-CD2EECEDC54F}" srcOrd="1" destOrd="0" parTransId="{8AE96212-7449-4A0B-BC61-ABD2756558EF}" sibTransId="{A2884F3A-24F5-4AF2-8D35-5D8BEFBA0190}"/>
    <dgm:cxn modelId="{472B87B1-0041-4E9E-8876-5ADF43DB68D2}" type="presOf" srcId="{910ECC53-9968-4241-AE1B-385155FBF3C3}" destId="{50A46B27-7A2F-4F6C-89DE-663B7E873E38}" srcOrd="0" destOrd="1" presId="urn:microsoft.com/office/officeart/2005/8/layout/list1"/>
    <dgm:cxn modelId="{98BAB3B5-27F6-4AA7-BC6E-DABCC72CB94C}" type="presOf" srcId="{43789D76-F927-4D8A-A2D7-8DB11DEA8CC1}" destId="{50A46B27-7A2F-4F6C-89DE-663B7E873E38}" srcOrd="0" destOrd="0" presId="urn:microsoft.com/office/officeart/2005/8/layout/list1"/>
    <dgm:cxn modelId="{356F9EBC-7AE2-4638-B9BD-6D2D089C305C}" srcId="{F4AFB957-9420-435E-94F2-0E5E582750B3}" destId="{43789D76-F927-4D8A-A2D7-8DB11DEA8CC1}" srcOrd="0" destOrd="0" parTransId="{AABA87E2-C8EF-4096-9DBD-72B93A7BFF2B}" sibTransId="{F99163BF-AD81-4A36-8311-FADC4D4E2A7F}"/>
    <dgm:cxn modelId="{68A1F3BD-4D87-48A7-A172-DDAEF56362CD}" type="presOf" srcId="{EFE075C0-65A7-444D-A2E2-6EBB8FF78663}" destId="{C0D3291C-8DBA-4749-9BC1-65733E47024E}" srcOrd="0" destOrd="0" presId="urn:microsoft.com/office/officeart/2005/8/layout/list1"/>
    <dgm:cxn modelId="{368314C8-A172-42C7-A678-AB15CD436434}" srcId="{EFE075C0-65A7-444D-A2E2-6EBB8FF78663}" destId="{DBB92B5C-463C-476E-8737-537EBD6001BB}" srcOrd="1" destOrd="0" parTransId="{1527D4D5-2DA9-4A93-8FB9-FE9A0A4B2D68}" sibTransId="{9D9500C8-5DF6-47CD-AE28-5CC0163927CA}"/>
    <dgm:cxn modelId="{C57FFECB-AADA-40F7-9B04-1261D293167F}" type="presOf" srcId="{F4AFB957-9420-435E-94F2-0E5E582750B3}" destId="{05074FCD-E9DD-4A17-AA28-54767DFD5CB6}" srcOrd="1" destOrd="0" presId="urn:microsoft.com/office/officeart/2005/8/layout/list1"/>
    <dgm:cxn modelId="{99B8BFDC-8EB4-4DB8-B038-F4DCA5791E27}" type="presOf" srcId="{F4AFB957-9420-435E-94F2-0E5E582750B3}" destId="{3B5BB34C-893A-491D-80DB-DF8AA42D7BA9}" srcOrd="0" destOrd="0" presId="urn:microsoft.com/office/officeart/2005/8/layout/list1"/>
    <dgm:cxn modelId="{93C371E3-E5D9-4F2F-B921-4F6DF51A082E}" type="presOf" srcId="{B222C088-C16F-46AF-BA4B-CD2EECEDC54F}" destId="{BE013CA2-7A5A-4F92-B3D4-25969DFB2A2D}" srcOrd="0" destOrd="1" presId="urn:microsoft.com/office/officeart/2005/8/layout/list1"/>
    <dgm:cxn modelId="{145424F1-25FE-45DB-A60C-A44B064F2164}" srcId="{DBB92B5C-463C-476E-8737-537EBD6001BB}" destId="{54DAE390-5D25-42F7-BD86-40BCE4B8829D}" srcOrd="0" destOrd="0" parTransId="{FFECC10E-26E9-4E29-9012-FFEC3C76E4B6}" sibTransId="{7F3E9F82-1588-4252-BCEC-C31C4B7A45D2}"/>
    <dgm:cxn modelId="{27935CF9-1BBD-4792-A086-4F0A53AF49D7}" type="presOf" srcId="{788065B5-1E63-41D6-BEE3-8BBC39CC91BF}" destId="{B2482F96-8686-458E-949B-38C415418DD7}" srcOrd="1" destOrd="0" presId="urn:microsoft.com/office/officeart/2005/8/layout/list1"/>
    <dgm:cxn modelId="{178289FC-4EBD-4595-B406-5F5E5F72DCD3}" srcId="{788065B5-1E63-41D6-BEE3-8BBC39CC91BF}" destId="{868F007E-AE49-4673-A070-F8F0239FAC39}" srcOrd="0" destOrd="0" parTransId="{465F3E7E-ACE1-46D0-86B0-D6BAD5FC1078}" sibTransId="{5F212F2C-3B6E-42A7-A80E-CA0B299003A7}"/>
    <dgm:cxn modelId="{A5A47971-FA03-4C69-B1DC-557B3AE5E54D}" type="presParOf" srcId="{C0D3291C-8DBA-4749-9BC1-65733E47024E}" destId="{ECC00820-8245-462C-918E-DC1CA31FF45A}" srcOrd="0" destOrd="0" presId="urn:microsoft.com/office/officeart/2005/8/layout/list1"/>
    <dgm:cxn modelId="{209ECFD1-DFCE-4A7E-99F1-A78C10AC833A}" type="presParOf" srcId="{ECC00820-8245-462C-918E-DC1CA31FF45A}" destId="{F2D6779E-77E5-4793-887C-9D6DA1842496}" srcOrd="0" destOrd="0" presId="urn:microsoft.com/office/officeart/2005/8/layout/list1"/>
    <dgm:cxn modelId="{4079B92F-748B-4E39-907C-DE15BEF79D58}" type="presParOf" srcId="{ECC00820-8245-462C-918E-DC1CA31FF45A}" destId="{B2482F96-8686-458E-949B-38C415418DD7}" srcOrd="1" destOrd="0" presId="urn:microsoft.com/office/officeart/2005/8/layout/list1"/>
    <dgm:cxn modelId="{80741BD4-53A9-405E-9D17-4400E8782592}" type="presParOf" srcId="{C0D3291C-8DBA-4749-9BC1-65733E47024E}" destId="{0B120280-0FC2-4560-B811-11166B731596}" srcOrd="1" destOrd="0" presId="urn:microsoft.com/office/officeart/2005/8/layout/list1"/>
    <dgm:cxn modelId="{06107239-A52B-4156-9BA5-E7BE91DA7BEA}" type="presParOf" srcId="{C0D3291C-8DBA-4749-9BC1-65733E47024E}" destId="{BE013CA2-7A5A-4F92-B3D4-25969DFB2A2D}" srcOrd="2" destOrd="0" presId="urn:microsoft.com/office/officeart/2005/8/layout/list1"/>
    <dgm:cxn modelId="{C7388E21-2791-4702-B6E9-F39AB59BFF5B}" type="presParOf" srcId="{C0D3291C-8DBA-4749-9BC1-65733E47024E}" destId="{D385161C-50EA-4B97-84BD-33471DFAE862}" srcOrd="3" destOrd="0" presId="urn:microsoft.com/office/officeart/2005/8/layout/list1"/>
    <dgm:cxn modelId="{D9999A88-F8AA-466C-B34B-CEBEC5B296F9}" type="presParOf" srcId="{C0D3291C-8DBA-4749-9BC1-65733E47024E}" destId="{6BE25658-F38D-41C2-9EEE-A1844727C366}" srcOrd="4" destOrd="0" presId="urn:microsoft.com/office/officeart/2005/8/layout/list1"/>
    <dgm:cxn modelId="{0FDBD765-E8F3-4DBF-8F33-170FD693F8AD}" type="presParOf" srcId="{6BE25658-F38D-41C2-9EEE-A1844727C366}" destId="{00B358E9-A0BE-4323-A3C8-E9CBE11E9067}" srcOrd="0" destOrd="0" presId="urn:microsoft.com/office/officeart/2005/8/layout/list1"/>
    <dgm:cxn modelId="{18D12565-23A3-4622-9FF9-696EA88AE184}" type="presParOf" srcId="{6BE25658-F38D-41C2-9EEE-A1844727C366}" destId="{E0D75E65-DA8C-4056-B70F-C3D21CD4F363}" srcOrd="1" destOrd="0" presId="urn:microsoft.com/office/officeart/2005/8/layout/list1"/>
    <dgm:cxn modelId="{9EC9AB6F-3A15-485F-AE12-8AC089BEB381}" type="presParOf" srcId="{C0D3291C-8DBA-4749-9BC1-65733E47024E}" destId="{73E43E37-B94B-4472-AEC7-0BEC0D893EEB}" srcOrd="5" destOrd="0" presId="urn:microsoft.com/office/officeart/2005/8/layout/list1"/>
    <dgm:cxn modelId="{FF9C9814-7AEB-4F2D-A426-7DBB3EB8DC7B}" type="presParOf" srcId="{C0D3291C-8DBA-4749-9BC1-65733E47024E}" destId="{24F023D9-D28E-4264-B778-0FF2DE67E8C4}" srcOrd="6" destOrd="0" presId="urn:microsoft.com/office/officeart/2005/8/layout/list1"/>
    <dgm:cxn modelId="{FD2C1D85-FC18-4726-8DCC-2E272CE15585}" type="presParOf" srcId="{C0D3291C-8DBA-4749-9BC1-65733E47024E}" destId="{DB8318BB-1271-4A60-9D8F-4CCACD30F8AE}" srcOrd="7" destOrd="0" presId="urn:microsoft.com/office/officeart/2005/8/layout/list1"/>
    <dgm:cxn modelId="{9C76E871-77D7-4413-A4E9-F81EF9A30D0F}" type="presParOf" srcId="{C0D3291C-8DBA-4749-9BC1-65733E47024E}" destId="{551C3079-6030-47A0-BE50-8076DE744365}" srcOrd="8" destOrd="0" presId="urn:microsoft.com/office/officeart/2005/8/layout/list1"/>
    <dgm:cxn modelId="{BF9A1926-9C74-4D64-83DB-4B038F65FA8C}" type="presParOf" srcId="{551C3079-6030-47A0-BE50-8076DE744365}" destId="{3B5BB34C-893A-491D-80DB-DF8AA42D7BA9}" srcOrd="0" destOrd="0" presId="urn:microsoft.com/office/officeart/2005/8/layout/list1"/>
    <dgm:cxn modelId="{1ECBA277-570F-4056-9C2C-22EA190C2C37}" type="presParOf" srcId="{551C3079-6030-47A0-BE50-8076DE744365}" destId="{05074FCD-E9DD-4A17-AA28-54767DFD5CB6}" srcOrd="1" destOrd="0" presId="urn:microsoft.com/office/officeart/2005/8/layout/list1"/>
    <dgm:cxn modelId="{77E883D7-C150-4B26-A79F-4A0860476E6A}" type="presParOf" srcId="{C0D3291C-8DBA-4749-9BC1-65733E47024E}" destId="{8CB5EB97-029C-43CD-A6E5-962F9A32FBF7}" srcOrd="9" destOrd="0" presId="urn:microsoft.com/office/officeart/2005/8/layout/list1"/>
    <dgm:cxn modelId="{6D6AD5FE-4A4B-4CE9-9465-47AB89F6A6D6}" type="presParOf" srcId="{C0D3291C-8DBA-4749-9BC1-65733E47024E}" destId="{50A46B27-7A2F-4F6C-89DE-663B7E873E38}"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a:solidFill>
          <a:schemeClr val="accent6">
            <a:lumMod val="75000"/>
          </a:schemeClr>
        </a:solidFill>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a:solidFill>
          <a:schemeClr val="accent6">
            <a:lumMod val="75000"/>
          </a:schemeClr>
        </a:solidFill>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710678-DD8A-4377-BE70-34AC89FBF8E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0376C24-562B-4B7D-A5DE-6C37F4BFAE52}">
      <dgm:prSet/>
      <dgm:spPr/>
      <dgm:t>
        <a:bodyPr/>
        <a:lstStyle/>
        <a:p>
          <a:pPr algn="r" rtl="1">
            <a:lnSpc>
              <a:spcPct val="100000"/>
            </a:lnSpc>
          </a:pPr>
          <a:r>
            <a:rPr lang="he-IL" dirty="0"/>
            <a:t>קטגוריה של למידת מכונה ביחד עם </a:t>
          </a:r>
          <a:r>
            <a:rPr lang="en-US" dirty="0"/>
            <a:t>supervised</a:t>
          </a:r>
          <a:r>
            <a:rPr lang="he-IL" dirty="0"/>
            <a:t> ו- </a:t>
          </a:r>
          <a:r>
            <a:rPr lang="en-US" dirty="0"/>
            <a:t>unsupervised</a:t>
          </a:r>
        </a:p>
      </dgm:t>
    </dgm:pt>
    <dgm:pt modelId="{C32D870F-69DA-4D7F-A538-DC5E2DCEBC39}" type="parTrans" cxnId="{91C4AF5B-EC04-4A6D-BD73-546930516E22}">
      <dgm:prSet/>
      <dgm:spPr/>
      <dgm:t>
        <a:bodyPr/>
        <a:lstStyle/>
        <a:p>
          <a:endParaRPr lang="en-US"/>
        </a:p>
      </dgm:t>
    </dgm:pt>
    <dgm:pt modelId="{01B33D10-F0DD-4222-9871-0B97025B2C35}" type="sibTrans" cxnId="{91C4AF5B-EC04-4A6D-BD73-546930516E22}">
      <dgm:prSet/>
      <dgm:spPr/>
      <dgm:t>
        <a:bodyPr/>
        <a:lstStyle/>
        <a:p>
          <a:endParaRPr lang="en-US"/>
        </a:p>
      </dgm:t>
    </dgm:pt>
    <dgm:pt modelId="{B464B674-02F0-4515-9057-72165EF1C711}">
      <dgm:prSet/>
      <dgm:spPr/>
      <dgm:t>
        <a:bodyPr/>
        <a:lstStyle/>
        <a:p>
          <a:pPr rtl="1">
            <a:lnSpc>
              <a:spcPct val="100000"/>
            </a:lnSpc>
          </a:pPr>
          <a:r>
            <a:rPr lang="he-IL" dirty="0"/>
            <a:t>סוכן – השחקן, נרצה שילמד לקחת את הפעולות שמקדמות אותו הכי במשחק</a:t>
          </a:r>
          <a:endParaRPr lang="en-US" dirty="0"/>
        </a:p>
      </dgm:t>
    </dgm:pt>
    <dgm:pt modelId="{4E0B43B7-F154-4175-B60A-4C9DE415231A}" type="parTrans" cxnId="{AC0C31E2-7BA8-4781-8C05-54A640A8A0B4}">
      <dgm:prSet/>
      <dgm:spPr/>
      <dgm:t>
        <a:bodyPr/>
        <a:lstStyle/>
        <a:p>
          <a:endParaRPr lang="en-US"/>
        </a:p>
      </dgm:t>
    </dgm:pt>
    <dgm:pt modelId="{805470FD-3C5F-415E-9520-9DB161C06000}" type="sibTrans" cxnId="{AC0C31E2-7BA8-4781-8C05-54A640A8A0B4}">
      <dgm:prSet/>
      <dgm:spPr/>
      <dgm:t>
        <a:bodyPr/>
        <a:lstStyle/>
        <a:p>
          <a:endParaRPr lang="en-US"/>
        </a:p>
      </dgm:t>
    </dgm:pt>
    <dgm:pt modelId="{8DA14C73-022B-470B-A75F-9EF17F3EE630}">
      <dgm:prSet/>
      <dgm:spPr/>
      <dgm:t>
        <a:bodyPr/>
        <a:lstStyle/>
        <a:p>
          <a:pPr rtl="1">
            <a:lnSpc>
              <a:spcPct val="100000"/>
            </a:lnSpc>
          </a:pPr>
          <a:r>
            <a:rPr lang="he-IL"/>
            <a:t>סביבה – המשחק עצמו, כולל את כל המצבים האפשריים ומסוגלת להעביר לשחקן את </a:t>
          </a:r>
          <a:r>
            <a:rPr lang="he-IL" b="1"/>
            <a:t>מצבו בכל תור וכמה הפעולה הקודמת שעשה תרמה לו</a:t>
          </a:r>
          <a:endParaRPr lang="en-US" b="1"/>
        </a:p>
      </dgm:t>
    </dgm:pt>
    <dgm:pt modelId="{AE2213A0-4E9C-41CC-A7F6-D12E1B3C8FDB}" type="parTrans" cxnId="{297DF910-7219-4A66-8536-3435019D9599}">
      <dgm:prSet/>
      <dgm:spPr/>
      <dgm:t>
        <a:bodyPr/>
        <a:lstStyle/>
        <a:p>
          <a:endParaRPr lang="en-US"/>
        </a:p>
      </dgm:t>
    </dgm:pt>
    <dgm:pt modelId="{C7D8ED8C-6C78-49D2-9F4B-6C90CFC0952B}" type="sibTrans" cxnId="{297DF910-7219-4A66-8536-3435019D9599}">
      <dgm:prSet/>
      <dgm:spPr/>
      <dgm:t>
        <a:bodyPr/>
        <a:lstStyle/>
        <a:p>
          <a:endParaRPr lang="en-US"/>
        </a:p>
      </dgm:t>
    </dgm:pt>
    <dgm:pt modelId="{8226CE5A-586D-4B81-8782-63B31D284C38}">
      <dgm:prSet/>
      <dgm:spPr/>
      <dgm:t>
        <a:bodyPr/>
        <a:lstStyle/>
        <a:p>
          <a:pPr rtl="1">
            <a:lnSpc>
              <a:spcPct val="100000"/>
            </a:lnSpc>
          </a:pPr>
          <a:r>
            <a:rPr lang="he-IL" b="0" dirty="0"/>
            <a:t>שימושי מאוד למשחקים, לפרסום ושיווק ולמסחר בבורסה</a:t>
          </a:r>
          <a:endParaRPr lang="en-US" b="0" dirty="0"/>
        </a:p>
      </dgm:t>
    </dgm:pt>
    <dgm:pt modelId="{1F9C715A-3236-45EB-A533-4BF521DB7C8F}" type="parTrans" cxnId="{08FC4C04-8CF0-4D83-BA94-0BB09A2B0E28}">
      <dgm:prSet/>
      <dgm:spPr/>
      <dgm:t>
        <a:bodyPr/>
        <a:lstStyle/>
        <a:p>
          <a:endParaRPr lang="en-US"/>
        </a:p>
      </dgm:t>
    </dgm:pt>
    <dgm:pt modelId="{281FAA8F-1F35-482A-8590-9F745835447B}" type="sibTrans" cxnId="{08FC4C04-8CF0-4D83-BA94-0BB09A2B0E28}">
      <dgm:prSet/>
      <dgm:spPr/>
      <dgm:t>
        <a:bodyPr/>
        <a:lstStyle/>
        <a:p>
          <a:endParaRPr lang="en-US"/>
        </a:p>
      </dgm:t>
    </dgm:pt>
    <dgm:pt modelId="{920A8728-5C45-4F1D-9351-2C65B0C9B392}" type="pres">
      <dgm:prSet presAssocID="{B2710678-DD8A-4377-BE70-34AC89FBF8E9}" presName="root" presStyleCnt="0">
        <dgm:presLayoutVars>
          <dgm:dir/>
          <dgm:resizeHandles val="exact"/>
        </dgm:presLayoutVars>
      </dgm:prSet>
      <dgm:spPr/>
    </dgm:pt>
    <dgm:pt modelId="{128A0992-8D94-4148-B7EA-217D5145732E}" type="pres">
      <dgm:prSet presAssocID="{C0376C24-562B-4B7D-A5DE-6C37F4BFAE52}" presName="compNode" presStyleCnt="0"/>
      <dgm:spPr/>
    </dgm:pt>
    <dgm:pt modelId="{B2018EA8-AA3F-47CE-96FD-EEC60BFCAA06}" type="pres">
      <dgm:prSet presAssocID="{C0376C24-562B-4B7D-A5DE-6C37F4BFAE52}" presName="bgRect" presStyleLbl="bgShp" presStyleIdx="0" presStyleCnt="4"/>
      <dgm:spPr/>
    </dgm:pt>
    <dgm:pt modelId="{191FE6A8-3A9B-4108-AF4E-B147871B3E83}" type="pres">
      <dgm:prSet presAssocID="{C0376C24-562B-4B7D-A5DE-6C37F4BFAE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FEE5EB5D-5F3F-450B-A80D-47CDED0F4F3E}" type="pres">
      <dgm:prSet presAssocID="{C0376C24-562B-4B7D-A5DE-6C37F4BFAE52}" presName="spaceRect" presStyleCnt="0"/>
      <dgm:spPr/>
    </dgm:pt>
    <dgm:pt modelId="{F273E311-B36E-49FF-9D61-76210E355459}" type="pres">
      <dgm:prSet presAssocID="{C0376C24-562B-4B7D-A5DE-6C37F4BFAE52}" presName="parTx" presStyleLbl="revTx" presStyleIdx="0" presStyleCnt="4">
        <dgm:presLayoutVars>
          <dgm:chMax val="0"/>
          <dgm:chPref val="0"/>
        </dgm:presLayoutVars>
      </dgm:prSet>
      <dgm:spPr/>
    </dgm:pt>
    <dgm:pt modelId="{11ECA64B-0516-4073-9070-563E2AA74466}" type="pres">
      <dgm:prSet presAssocID="{01B33D10-F0DD-4222-9871-0B97025B2C35}" presName="sibTrans" presStyleCnt="0"/>
      <dgm:spPr/>
    </dgm:pt>
    <dgm:pt modelId="{5040693C-F4A1-4443-89A0-401099140DAC}" type="pres">
      <dgm:prSet presAssocID="{B464B674-02F0-4515-9057-72165EF1C711}" presName="compNode" presStyleCnt="0"/>
      <dgm:spPr/>
    </dgm:pt>
    <dgm:pt modelId="{8B459278-1374-463B-A565-C96C3A9A7CAF}" type="pres">
      <dgm:prSet presAssocID="{B464B674-02F0-4515-9057-72165EF1C711}" presName="bgRect" presStyleLbl="bgShp" presStyleIdx="1" presStyleCnt="4"/>
      <dgm:spPr/>
    </dgm:pt>
    <dgm:pt modelId="{E4335A06-FE85-4F85-9A6B-555D7CBF7E59}" type="pres">
      <dgm:prSet presAssocID="{B464B674-02F0-4515-9057-72165EF1C7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219C644D-9FC3-4194-9DDF-223038AE9292}" type="pres">
      <dgm:prSet presAssocID="{B464B674-02F0-4515-9057-72165EF1C711}" presName="spaceRect" presStyleCnt="0"/>
      <dgm:spPr/>
    </dgm:pt>
    <dgm:pt modelId="{534A180E-84D1-48C1-8AAA-CC5F9DB94FCF}" type="pres">
      <dgm:prSet presAssocID="{B464B674-02F0-4515-9057-72165EF1C711}" presName="parTx" presStyleLbl="revTx" presStyleIdx="1" presStyleCnt="4">
        <dgm:presLayoutVars>
          <dgm:chMax val="0"/>
          <dgm:chPref val="0"/>
        </dgm:presLayoutVars>
      </dgm:prSet>
      <dgm:spPr/>
    </dgm:pt>
    <dgm:pt modelId="{8B504C9D-8CE0-479F-8D59-49885D34961C}" type="pres">
      <dgm:prSet presAssocID="{805470FD-3C5F-415E-9520-9DB161C06000}" presName="sibTrans" presStyleCnt="0"/>
      <dgm:spPr/>
    </dgm:pt>
    <dgm:pt modelId="{E577BBF9-AB2C-4706-894E-FC0438A087FD}" type="pres">
      <dgm:prSet presAssocID="{8DA14C73-022B-470B-A75F-9EF17F3EE630}" presName="compNode" presStyleCnt="0"/>
      <dgm:spPr/>
    </dgm:pt>
    <dgm:pt modelId="{9BA1CA39-05F9-4204-B268-417C47DBCAE7}" type="pres">
      <dgm:prSet presAssocID="{8DA14C73-022B-470B-A75F-9EF17F3EE630}" presName="bgRect" presStyleLbl="bgShp" presStyleIdx="2" presStyleCnt="4"/>
      <dgm:spPr/>
    </dgm:pt>
    <dgm:pt modelId="{4B9B5132-6045-4D83-A58A-7FBAE6582074}" type="pres">
      <dgm:prSet presAssocID="{8DA14C73-022B-470B-A75F-9EF17F3EE63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D7139745-D885-45C0-9750-8697F52D62B6}" type="pres">
      <dgm:prSet presAssocID="{8DA14C73-022B-470B-A75F-9EF17F3EE630}" presName="spaceRect" presStyleCnt="0"/>
      <dgm:spPr/>
    </dgm:pt>
    <dgm:pt modelId="{E0EFE022-DAB8-4B3D-A5DF-DB52ECBA6546}" type="pres">
      <dgm:prSet presAssocID="{8DA14C73-022B-470B-A75F-9EF17F3EE630}" presName="parTx" presStyleLbl="revTx" presStyleIdx="2" presStyleCnt="4">
        <dgm:presLayoutVars>
          <dgm:chMax val="0"/>
          <dgm:chPref val="0"/>
        </dgm:presLayoutVars>
      </dgm:prSet>
      <dgm:spPr/>
    </dgm:pt>
    <dgm:pt modelId="{28F0BF2E-B444-4059-8D96-29F5D2862BF3}" type="pres">
      <dgm:prSet presAssocID="{C7D8ED8C-6C78-49D2-9F4B-6C90CFC0952B}" presName="sibTrans" presStyleCnt="0"/>
      <dgm:spPr/>
    </dgm:pt>
    <dgm:pt modelId="{44E2F3B3-81BF-4AAC-983C-B4B3A52285CB}" type="pres">
      <dgm:prSet presAssocID="{8226CE5A-586D-4B81-8782-63B31D284C38}" presName="compNode" presStyleCnt="0"/>
      <dgm:spPr/>
    </dgm:pt>
    <dgm:pt modelId="{63158BA3-EC7D-4ECD-97BD-72ECEAFC5FBD}" type="pres">
      <dgm:prSet presAssocID="{8226CE5A-586D-4B81-8782-63B31D284C38}" presName="bgRect" presStyleLbl="bgShp" presStyleIdx="3" presStyleCnt="4"/>
      <dgm:spPr/>
    </dgm:pt>
    <dgm:pt modelId="{1963C84F-A893-4339-BF46-3354CDAEF6F5}" type="pres">
      <dgm:prSet presAssocID="{8226CE5A-586D-4B81-8782-63B31D284C38}" presName="iconRect" presStyleLbl="node1" presStyleIdx="3" presStyleCnt="4" custLinFactNeighborX="0" custLinFactNeighborY="-743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זרוע שרירית"/>
        </a:ext>
      </dgm:extLst>
    </dgm:pt>
    <dgm:pt modelId="{63141DEB-60E7-480E-92E6-ACE7D553437D}" type="pres">
      <dgm:prSet presAssocID="{8226CE5A-586D-4B81-8782-63B31D284C38}" presName="spaceRect" presStyleCnt="0"/>
      <dgm:spPr/>
    </dgm:pt>
    <dgm:pt modelId="{3CCCB1BC-83CD-4290-9423-230927DFDA3C}" type="pres">
      <dgm:prSet presAssocID="{8226CE5A-586D-4B81-8782-63B31D284C38}" presName="parTx" presStyleLbl="revTx" presStyleIdx="3" presStyleCnt="4">
        <dgm:presLayoutVars>
          <dgm:chMax val="0"/>
          <dgm:chPref val="0"/>
        </dgm:presLayoutVars>
      </dgm:prSet>
      <dgm:spPr/>
    </dgm:pt>
  </dgm:ptLst>
  <dgm:cxnLst>
    <dgm:cxn modelId="{08FC4C04-8CF0-4D83-BA94-0BB09A2B0E28}" srcId="{B2710678-DD8A-4377-BE70-34AC89FBF8E9}" destId="{8226CE5A-586D-4B81-8782-63B31D284C38}" srcOrd="3" destOrd="0" parTransId="{1F9C715A-3236-45EB-A533-4BF521DB7C8F}" sibTransId="{281FAA8F-1F35-482A-8590-9F745835447B}"/>
    <dgm:cxn modelId="{297DF910-7219-4A66-8536-3435019D9599}" srcId="{B2710678-DD8A-4377-BE70-34AC89FBF8E9}" destId="{8DA14C73-022B-470B-A75F-9EF17F3EE630}" srcOrd="2" destOrd="0" parTransId="{AE2213A0-4E9C-41CC-A7F6-D12E1B3C8FDB}" sibTransId="{C7D8ED8C-6C78-49D2-9F4B-6C90CFC0952B}"/>
    <dgm:cxn modelId="{7782503B-225B-42BA-BB44-74C7F460BD08}" type="presOf" srcId="{8DA14C73-022B-470B-A75F-9EF17F3EE630}" destId="{E0EFE022-DAB8-4B3D-A5DF-DB52ECBA6546}" srcOrd="0" destOrd="0" presId="urn:microsoft.com/office/officeart/2018/2/layout/IconVerticalSolidList"/>
    <dgm:cxn modelId="{91C4AF5B-EC04-4A6D-BD73-546930516E22}" srcId="{B2710678-DD8A-4377-BE70-34AC89FBF8E9}" destId="{C0376C24-562B-4B7D-A5DE-6C37F4BFAE52}" srcOrd="0" destOrd="0" parTransId="{C32D870F-69DA-4D7F-A538-DC5E2DCEBC39}" sibTransId="{01B33D10-F0DD-4222-9871-0B97025B2C35}"/>
    <dgm:cxn modelId="{34453243-73B5-4931-884A-64A1ED6AB614}" type="presOf" srcId="{8226CE5A-586D-4B81-8782-63B31D284C38}" destId="{3CCCB1BC-83CD-4290-9423-230927DFDA3C}" srcOrd="0" destOrd="0" presId="urn:microsoft.com/office/officeart/2018/2/layout/IconVerticalSolidList"/>
    <dgm:cxn modelId="{66F1D17B-4FC3-47D6-8169-8C594CFE19AD}" type="presOf" srcId="{B464B674-02F0-4515-9057-72165EF1C711}" destId="{534A180E-84D1-48C1-8AAA-CC5F9DB94FCF}" srcOrd="0" destOrd="0" presId="urn:microsoft.com/office/officeart/2018/2/layout/IconVerticalSolidList"/>
    <dgm:cxn modelId="{3DEBE2C6-4EDA-4900-B088-90FBE7FFAC17}" type="presOf" srcId="{C0376C24-562B-4B7D-A5DE-6C37F4BFAE52}" destId="{F273E311-B36E-49FF-9D61-76210E355459}" srcOrd="0" destOrd="0" presId="urn:microsoft.com/office/officeart/2018/2/layout/IconVerticalSolidList"/>
    <dgm:cxn modelId="{1D66D7DF-AB77-4679-8BEF-9E084E9E0B5B}" type="presOf" srcId="{B2710678-DD8A-4377-BE70-34AC89FBF8E9}" destId="{920A8728-5C45-4F1D-9351-2C65B0C9B392}" srcOrd="0" destOrd="0" presId="urn:microsoft.com/office/officeart/2018/2/layout/IconVerticalSolidList"/>
    <dgm:cxn modelId="{AC0C31E2-7BA8-4781-8C05-54A640A8A0B4}" srcId="{B2710678-DD8A-4377-BE70-34AC89FBF8E9}" destId="{B464B674-02F0-4515-9057-72165EF1C711}" srcOrd="1" destOrd="0" parTransId="{4E0B43B7-F154-4175-B60A-4C9DE415231A}" sibTransId="{805470FD-3C5F-415E-9520-9DB161C06000}"/>
    <dgm:cxn modelId="{363D69BA-BCAF-4D15-82B7-D55BF55BA2DC}" type="presParOf" srcId="{920A8728-5C45-4F1D-9351-2C65B0C9B392}" destId="{128A0992-8D94-4148-B7EA-217D5145732E}" srcOrd="0" destOrd="0" presId="urn:microsoft.com/office/officeart/2018/2/layout/IconVerticalSolidList"/>
    <dgm:cxn modelId="{6EF7CE6B-F557-4233-BA05-2D1D6FFADDD3}" type="presParOf" srcId="{128A0992-8D94-4148-B7EA-217D5145732E}" destId="{B2018EA8-AA3F-47CE-96FD-EEC60BFCAA06}" srcOrd="0" destOrd="0" presId="urn:microsoft.com/office/officeart/2018/2/layout/IconVerticalSolidList"/>
    <dgm:cxn modelId="{B86B4613-98A1-4ECE-BA46-BD4B828AD333}" type="presParOf" srcId="{128A0992-8D94-4148-B7EA-217D5145732E}" destId="{191FE6A8-3A9B-4108-AF4E-B147871B3E83}" srcOrd="1" destOrd="0" presId="urn:microsoft.com/office/officeart/2018/2/layout/IconVerticalSolidList"/>
    <dgm:cxn modelId="{6833498B-4303-4374-896E-C331FB9BE783}" type="presParOf" srcId="{128A0992-8D94-4148-B7EA-217D5145732E}" destId="{FEE5EB5D-5F3F-450B-A80D-47CDED0F4F3E}" srcOrd="2" destOrd="0" presId="urn:microsoft.com/office/officeart/2018/2/layout/IconVerticalSolidList"/>
    <dgm:cxn modelId="{8074D690-E61C-42D1-8570-D5E5B4DE7380}" type="presParOf" srcId="{128A0992-8D94-4148-B7EA-217D5145732E}" destId="{F273E311-B36E-49FF-9D61-76210E355459}" srcOrd="3" destOrd="0" presId="urn:microsoft.com/office/officeart/2018/2/layout/IconVerticalSolidList"/>
    <dgm:cxn modelId="{42B51B72-EA11-49A3-B52C-7FD308582295}" type="presParOf" srcId="{920A8728-5C45-4F1D-9351-2C65B0C9B392}" destId="{11ECA64B-0516-4073-9070-563E2AA74466}" srcOrd="1" destOrd="0" presId="urn:microsoft.com/office/officeart/2018/2/layout/IconVerticalSolidList"/>
    <dgm:cxn modelId="{B8CAEC36-079E-4DCE-8781-9D5892A96EC2}" type="presParOf" srcId="{920A8728-5C45-4F1D-9351-2C65B0C9B392}" destId="{5040693C-F4A1-4443-89A0-401099140DAC}" srcOrd="2" destOrd="0" presId="urn:microsoft.com/office/officeart/2018/2/layout/IconVerticalSolidList"/>
    <dgm:cxn modelId="{E1D55AC1-1A39-4A21-9E84-6FC9B3393BBB}" type="presParOf" srcId="{5040693C-F4A1-4443-89A0-401099140DAC}" destId="{8B459278-1374-463B-A565-C96C3A9A7CAF}" srcOrd="0" destOrd="0" presId="urn:microsoft.com/office/officeart/2018/2/layout/IconVerticalSolidList"/>
    <dgm:cxn modelId="{2B90A74C-280B-4188-970C-DF367B8AE476}" type="presParOf" srcId="{5040693C-F4A1-4443-89A0-401099140DAC}" destId="{E4335A06-FE85-4F85-9A6B-555D7CBF7E59}" srcOrd="1" destOrd="0" presId="urn:microsoft.com/office/officeart/2018/2/layout/IconVerticalSolidList"/>
    <dgm:cxn modelId="{4280F096-1621-42A0-84E3-457E47B66B10}" type="presParOf" srcId="{5040693C-F4A1-4443-89A0-401099140DAC}" destId="{219C644D-9FC3-4194-9DDF-223038AE9292}" srcOrd="2" destOrd="0" presId="urn:microsoft.com/office/officeart/2018/2/layout/IconVerticalSolidList"/>
    <dgm:cxn modelId="{37C30C1F-B46D-401B-A60C-689E6869E99D}" type="presParOf" srcId="{5040693C-F4A1-4443-89A0-401099140DAC}" destId="{534A180E-84D1-48C1-8AAA-CC5F9DB94FCF}" srcOrd="3" destOrd="0" presId="urn:microsoft.com/office/officeart/2018/2/layout/IconVerticalSolidList"/>
    <dgm:cxn modelId="{5CEF3534-ACDD-407D-8013-3F741A935645}" type="presParOf" srcId="{920A8728-5C45-4F1D-9351-2C65B0C9B392}" destId="{8B504C9D-8CE0-479F-8D59-49885D34961C}" srcOrd="3" destOrd="0" presId="urn:microsoft.com/office/officeart/2018/2/layout/IconVerticalSolidList"/>
    <dgm:cxn modelId="{CFF0B211-633E-411A-84C0-A80A0EDF294A}" type="presParOf" srcId="{920A8728-5C45-4F1D-9351-2C65B0C9B392}" destId="{E577BBF9-AB2C-4706-894E-FC0438A087FD}" srcOrd="4" destOrd="0" presId="urn:microsoft.com/office/officeart/2018/2/layout/IconVerticalSolidList"/>
    <dgm:cxn modelId="{170B305D-F183-459C-8152-3BB2A06494D1}" type="presParOf" srcId="{E577BBF9-AB2C-4706-894E-FC0438A087FD}" destId="{9BA1CA39-05F9-4204-B268-417C47DBCAE7}" srcOrd="0" destOrd="0" presId="urn:microsoft.com/office/officeart/2018/2/layout/IconVerticalSolidList"/>
    <dgm:cxn modelId="{A904A439-13EF-418A-BAD7-DB7DB1955CAD}" type="presParOf" srcId="{E577BBF9-AB2C-4706-894E-FC0438A087FD}" destId="{4B9B5132-6045-4D83-A58A-7FBAE6582074}" srcOrd="1" destOrd="0" presId="urn:microsoft.com/office/officeart/2018/2/layout/IconVerticalSolidList"/>
    <dgm:cxn modelId="{0C79F689-42D1-4C79-BBE1-C1734AD569C6}" type="presParOf" srcId="{E577BBF9-AB2C-4706-894E-FC0438A087FD}" destId="{D7139745-D885-45C0-9750-8697F52D62B6}" srcOrd="2" destOrd="0" presId="urn:microsoft.com/office/officeart/2018/2/layout/IconVerticalSolidList"/>
    <dgm:cxn modelId="{BE0C57A0-0422-4A22-AD54-89189D9FED84}" type="presParOf" srcId="{E577BBF9-AB2C-4706-894E-FC0438A087FD}" destId="{E0EFE022-DAB8-4B3D-A5DF-DB52ECBA6546}" srcOrd="3" destOrd="0" presId="urn:microsoft.com/office/officeart/2018/2/layout/IconVerticalSolidList"/>
    <dgm:cxn modelId="{85EC7ADE-8AAF-4DBB-91D4-985EEA686A3D}" type="presParOf" srcId="{920A8728-5C45-4F1D-9351-2C65B0C9B392}" destId="{28F0BF2E-B444-4059-8D96-29F5D2862BF3}" srcOrd="5" destOrd="0" presId="urn:microsoft.com/office/officeart/2018/2/layout/IconVerticalSolidList"/>
    <dgm:cxn modelId="{15B81869-29C0-4FE3-B811-B29573827A64}" type="presParOf" srcId="{920A8728-5C45-4F1D-9351-2C65B0C9B392}" destId="{44E2F3B3-81BF-4AAC-983C-B4B3A52285CB}" srcOrd="6" destOrd="0" presId="urn:microsoft.com/office/officeart/2018/2/layout/IconVerticalSolidList"/>
    <dgm:cxn modelId="{69ABDF28-8B24-4A5F-9549-A813ABC90977}" type="presParOf" srcId="{44E2F3B3-81BF-4AAC-983C-B4B3A52285CB}" destId="{63158BA3-EC7D-4ECD-97BD-72ECEAFC5FBD}" srcOrd="0" destOrd="0" presId="urn:microsoft.com/office/officeart/2018/2/layout/IconVerticalSolidList"/>
    <dgm:cxn modelId="{98231E69-2596-4ACA-8509-F7B9B70D9C51}" type="presParOf" srcId="{44E2F3B3-81BF-4AAC-983C-B4B3A52285CB}" destId="{1963C84F-A893-4339-BF46-3354CDAEF6F5}" srcOrd="1" destOrd="0" presId="urn:microsoft.com/office/officeart/2018/2/layout/IconVerticalSolidList"/>
    <dgm:cxn modelId="{F53A039D-45FE-473C-8984-6DECDA5537FD}" type="presParOf" srcId="{44E2F3B3-81BF-4AAC-983C-B4B3A52285CB}" destId="{63141DEB-60E7-480E-92E6-ACE7D553437D}" srcOrd="2" destOrd="0" presId="urn:microsoft.com/office/officeart/2018/2/layout/IconVerticalSolidList"/>
    <dgm:cxn modelId="{3422C2E0-AA11-4890-AADA-2C9D941E7DB8}" type="presParOf" srcId="{44E2F3B3-81BF-4AAC-983C-B4B3A52285CB}" destId="{3CCCB1BC-83CD-4290-9423-230927DFDA3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a:solidFill>
          <a:schemeClr val="accent6">
            <a:lumMod val="75000"/>
          </a:schemeClr>
        </a:solidFill>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a:solidFill>
          <a:schemeClr val="accent6">
            <a:lumMod val="75000"/>
          </a:schemeClr>
        </a:solidFill>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a:solidFill>
          <a:schemeClr val="accent6">
            <a:lumMod val="75000"/>
          </a:schemeClr>
        </a:solidFill>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1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a:solidFill>
          <a:schemeClr val="accent6">
            <a:lumMod val="75000"/>
          </a:schemeClr>
        </a:solidFill>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a:solidFill>
          <a:schemeClr val="accent6">
            <a:lumMod val="75000"/>
          </a:schemeClr>
        </a:solidFill>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a:solidFill>
          <a:schemeClr val="accent6">
            <a:lumMod val="75000"/>
          </a:schemeClr>
        </a:solidFill>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a:solidFill>
          <a:schemeClr val="accent6">
            <a:lumMod val="75000"/>
          </a:schemeClr>
        </a:solidFill>
      </dgm:spPr>
      <dgm:t>
        <a:bodyPr/>
        <a:lstStyle/>
        <a:p>
          <a:r>
            <a:rPr lang="he-IL" dirty="0"/>
            <a:t>גרסה 2.1</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a:solidFill>
          <a:schemeClr val="accent6">
            <a:lumMod val="75000"/>
          </a:schemeClr>
        </a:solidFill>
      </dgm:spPr>
      <dgm:t>
        <a:bodyPr/>
        <a:lstStyle/>
        <a:p>
          <a:r>
            <a:rPr lang="he-IL" dirty="0"/>
            <a:t>גרסה 2.1</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dgm:spPr>
        <a:solidFill>
          <a:schemeClr val="accent6">
            <a:lumMod val="75000"/>
          </a:schemeClr>
        </a:solidFill>
      </dgm:spPr>
      <dgm:t>
        <a:bodyPr/>
        <a:lstStyle/>
        <a:p>
          <a:r>
            <a:rPr lang="he-IL" dirty="0"/>
            <a:t>גרסה 2.1</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3.0</a:t>
          </a:r>
          <a:endParaRPr lang="en-IL" sz="25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r>
            <a:rPr lang="he-IL" sz="2900" kern="1200" dirty="0">
              <a:solidFill>
                <a:prstClr val="white"/>
              </a:solidFill>
              <a:latin typeface="Tw Cen MT" panose="020B0602020104020603"/>
              <a:ea typeface="+mn-ea"/>
              <a:cs typeface="Arial" panose="020B0604020202020204" pitchFamily="34" charset="0"/>
            </a:rPr>
            <a:t>גרסה</a:t>
          </a:r>
          <a:r>
            <a:rPr lang="he-IL" sz="2900" kern="1200" dirty="0"/>
            <a:t> 4.0</a:t>
          </a:r>
          <a:endParaRPr lang="en-IL" sz="2900" kern="1200"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a:xfrm>
          <a:off x="9497838" y="0"/>
          <a:ext cx="2109370" cy="552447"/>
        </a:xfrm>
        <a:prstGeom prst="chevron">
          <a:avLst/>
        </a:prstGeom>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3.0</a:t>
          </a:r>
          <a:endParaRPr lang="en-IL" sz="25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r>
            <a:rPr lang="he-IL" sz="2900" kern="1200" dirty="0">
              <a:solidFill>
                <a:prstClr val="white"/>
              </a:solidFill>
              <a:latin typeface="Tw Cen MT" panose="020B0602020104020603"/>
              <a:ea typeface="+mn-ea"/>
              <a:cs typeface="Arial" panose="020B0604020202020204" pitchFamily="34" charset="0"/>
            </a:rPr>
            <a:t>גרסה</a:t>
          </a:r>
          <a:r>
            <a:rPr lang="he-IL" sz="2900" kern="1200" dirty="0"/>
            <a:t> 4.0</a:t>
          </a:r>
          <a:endParaRPr lang="en-IL" sz="2900" kern="1200"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a:xfrm>
          <a:off x="9497838" y="0"/>
          <a:ext cx="2109370" cy="552447"/>
        </a:xfrm>
        <a:prstGeom prst="chevron">
          <a:avLst/>
        </a:prstGeom>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3.0</a:t>
          </a:r>
          <a:endParaRPr lang="en-IL" sz="25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r>
            <a:rPr lang="he-IL" sz="2900" kern="1200" dirty="0">
              <a:solidFill>
                <a:prstClr val="white"/>
              </a:solidFill>
              <a:latin typeface="Tw Cen MT" panose="020B0602020104020603"/>
              <a:ea typeface="+mn-ea"/>
              <a:cs typeface="Arial" panose="020B0604020202020204" pitchFamily="34" charset="0"/>
            </a:rPr>
            <a:t>גרסה</a:t>
          </a:r>
          <a:r>
            <a:rPr lang="he-IL" sz="2900" kern="1200" dirty="0"/>
            <a:t> 4.0</a:t>
          </a:r>
          <a:endParaRPr lang="en-IL" sz="2900" kern="1200"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a:xfrm>
          <a:off x="9497838" y="0"/>
          <a:ext cx="2109370" cy="552447"/>
        </a:xfrm>
        <a:prstGeom prst="chevron">
          <a:avLst/>
        </a:prstGeom>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56A3436A-AF73-4407-8FD4-A5CF98971FE0}">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3.0</a:t>
          </a:r>
          <a:endParaRPr lang="en-IL" sz="2500" kern="1200" dirty="0">
            <a:solidFill>
              <a:prstClr val="white"/>
            </a:solidFill>
            <a:latin typeface="Tw Cen MT" panose="020B0602020104020603"/>
            <a:ea typeface="+mn-ea"/>
            <a:cs typeface="Arial" panose="020B0604020202020204" pitchFamily="34" charset="0"/>
          </a:endParaRPr>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116015" tIns="38672" rIns="38672" bIns="38672" numCol="1" spcCol="1270" anchor="ctr" anchorCtr="0"/>
        <a:lstStyle/>
        <a:p>
          <a:r>
            <a:rPr lang="he-IL" sz="2900" kern="1200" dirty="0">
              <a:solidFill>
                <a:prstClr val="white"/>
              </a:solidFill>
              <a:latin typeface="Tw Cen MT" panose="020B0602020104020603"/>
              <a:ea typeface="+mn-ea"/>
              <a:cs typeface="Arial" panose="020B0604020202020204" pitchFamily="34" charset="0"/>
            </a:rPr>
            <a:t>גרסה</a:t>
          </a:r>
          <a:r>
            <a:rPr lang="he-IL" sz="2900" kern="1200" dirty="0"/>
            <a:t> 4.0</a:t>
          </a:r>
          <a:endParaRPr lang="en-IL" sz="2900" kern="1200"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1AE1FDCA-E8B1-4724-A4ED-07664559EB36}">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gm:t>
    </dgm:pt>
    <dgm:pt modelId="{C62C1D1C-B6E5-4153-AD79-786778CC0EFB}" type="parTrans" cxnId="{25C20DA0-B8A8-4CAB-A464-CA5BF6915BBC}">
      <dgm:prSet/>
      <dgm:spPr/>
      <dgm:t>
        <a:bodyPr/>
        <a:lstStyle/>
        <a:p>
          <a:endParaRPr lang="en-IL"/>
        </a:p>
      </dgm:t>
    </dgm:pt>
    <dgm:pt modelId="{EEB37207-FD54-484D-9613-BB167AD4255F}" type="sibTrans" cxnId="{25C20DA0-B8A8-4CAB-A464-CA5BF6915BBC}">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0D00A1B7-E7C6-4FA1-B934-5AB3A8C81C13}" type="pres">
      <dgm:prSet presAssocID="{1AE1FDCA-E8B1-4724-A4ED-07664559EB36}" presName="parTxOnly" presStyleLbl="node1" presStyleIdx="2" presStyleCnt="6">
        <dgm:presLayoutVars>
          <dgm:chMax val="0"/>
          <dgm:chPref val="0"/>
          <dgm:bulletEnabled val="1"/>
        </dgm:presLayoutVars>
      </dgm:prSet>
      <dgm:spPr/>
    </dgm:pt>
    <dgm:pt modelId="{8831EB6D-78F4-41C5-B9AA-3A21DE2291E9}" type="pres">
      <dgm:prSet presAssocID="{EEB37207-FD54-484D-9613-BB167AD4255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a:xfrm>
          <a:off x="5700971" y="0"/>
          <a:ext cx="2109370" cy="552447"/>
        </a:xfrm>
        <a:prstGeom prst="chevron">
          <a:avLst/>
        </a:prstGeom>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a:xfrm>
          <a:off x="7599405" y="0"/>
          <a:ext cx="2109370" cy="552447"/>
        </a:xfrm>
        <a:prstGeom prst="chevron">
          <a:avLst/>
        </a:prstGeom>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a:xfrm>
          <a:off x="9497838" y="0"/>
          <a:ext cx="2109370" cy="552447"/>
        </a:xfrm>
        <a:prstGeom prst="chevron">
          <a:avLst/>
        </a:prstGeom>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DFE2D074-8AE9-411E-AD87-CA5FF49387B0}" type="presOf" srcId="{1AE1FDCA-E8B1-4724-A4ED-07664559EB36}" destId="{0D00A1B7-E7C6-4FA1-B934-5AB3A8C81C13}" srcOrd="0" destOrd="0" presId="urn:microsoft.com/office/officeart/2005/8/layout/chevron1"/>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25C20DA0-B8A8-4CAB-A464-CA5BF6915BBC}" srcId="{1DD76103-6B59-42B5-99AB-3B1C8C93B8B6}" destId="{1AE1FDCA-E8B1-4724-A4ED-07664559EB36}" srcOrd="2" destOrd="0" parTransId="{C62C1D1C-B6E5-4153-AD79-786778CC0EFB}" sibTransId="{EEB37207-FD54-484D-9613-BB167AD4255F}"/>
    <dgm:cxn modelId="{E7FBC9DB-07C8-4502-9000-154B50BF8FAF}" type="presOf" srcId="{1DD76103-6B59-42B5-99AB-3B1C8C93B8B6}" destId="{4490A42A-C225-4E14-866D-1DE17B7CAE22}" srcOrd="0" destOrd="0" presId="urn:microsoft.com/office/officeart/2005/8/layout/chevron1"/>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14255F62-9DF8-4DF4-9385-694F49CE1962}" type="presParOf" srcId="{4490A42A-C225-4E14-866D-1DE17B7CAE22}" destId="{0D00A1B7-E7C6-4FA1-B934-5AB3A8C81C13}" srcOrd="4" destOrd="0" presId="urn:microsoft.com/office/officeart/2005/8/layout/chevron1"/>
    <dgm:cxn modelId="{05C79D7A-C97F-4730-8A21-116D86066C57}" type="presParOf" srcId="{4490A42A-C225-4E14-866D-1DE17B7CAE22}" destId="{8831EB6D-78F4-41C5-B9AA-3A21DE2291E9}"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966D90-F8FC-47F1-842A-B0F4309B314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C06556E-A569-4765-A4A2-1CC37DE7C8F9}">
      <dgm:prSet phldrT="[Text]"/>
      <dgm:spPr/>
      <dgm:t>
        <a:bodyPr/>
        <a:lstStyle/>
        <a:p>
          <a:pPr rtl="1">
            <a:buFont typeface="Arial" panose="020B0604020202020204" pitchFamily="34" charset="0"/>
            <a:buChar char="•"/>
          </a:pPr>
          <a:r>
            <a:rPr lang="he-IL" b="1" dirty="0"/>
            <a:t>מקבל – </a:t>
          </a:r>
          <a:r>
            <a:rPr lang="he-IL" dirty="0"/>
            <a:t>המצב הנוכחי של המשחק</a:t>
          </a:r>
          <a:endParaRPr lang="en-US" dirty="0"/>
        </a:p>
      </dgm:t>
    </dgm:pt>
    <dgm:pt modelId="{02CE8E17-51E2-47F6-B0C1-F27A5C660B22}" type="parTrans" cxnId="{9249D705-274D-41D8-BE2E-9B964C828612}">
      <dgm:prSet/>
      <dgm:spPr/>
      <dgm:t>
        <a:bodyPr/>
        <a:lstStyle/>
        <a:p>
          <a:endParaRPr lang="en-US"/>
        </a:p>
      </dgm:t>
    </dgm:pt>
    <dgm:pt modelId="{6413ACA4-F58E-4122-BA5B-EF5D6F22D57B}" type="sibTrans" cxnId="{9249D705-274D-41D8-BE2E-9B964C828612}">
      <dgm:prSet/>
      <dgm:spPr/>
      <dgm:t>
        <a:bodyPr/>
        <a:lstStyle/>
        <a:p>
          <a:endParaRPr lang="en-US"/>
        </a:p>
      </dgm:t>
    </dgm:pt>
    <dgm:pt modelId="{47B001B3-8A5A-452C-9F9E-1F2C6581DF2A}">
      <dgm:prSet phldrT="[Text]"/>
      <dgm:spPr/>
      <dgm:t>
        <a:bodyPr/>
        <a:lstStyle/>
        <a:p>
          <a:pPr rtl="1">
            <a:buFont typeface="Arial" panose="020B0604020202020204" pitchFamily="34" charset="0"/>
            <a:buChar char="•"/>
          </a:pPr>
          <a:r>
            <a:rPr lang="he-IL" b="1" dirty="0"/>
            <a:t>מחליט –</a:t>
          </a:r>
          <a:r>
            <a:rPr lang="he-IL" dirty="0"/>
            <a:t> מה הפעולה שצריך לעשות</a:t>
          </a:r>
          <a:endParaRPr lang="en-US" dirty="0"/>
        </a:p>
      </dgm:t>
    </dgm:pt>
    <dgm:pt modelId="{A45BBFBC-906B-4836-A9E1-5196EC4BBE44}" type="parTrans" cxnId="{1B378E45-49F8-4047-BDB6-D7832844CBC9}">
      <dgm:prSet/>
      <dgm:spPr/>
      <dgm:t>
        <a:bodyPr/>
        <a:lstStyle/>
        <a:p>
          <a:endParaRPr lang="en-US"/>
        </a:p>
      </dgm:t>
    </dgm:pt>
    <dgm:pt modelId="{C7020E8A-63BB-4C03-87BA-32D79E4E701E}" type="sibTrans" cxnId="{1B378E45-49F8-4047-BDB6-D7832844CBC9}">
      <dgm:prSet/>
      <dgm:spPr/>
      <dgm:t>
        <a:bodyPr/>
        <a:lstStyle/>
        <a:p>
          <a:endParaRPr lang="en-US"/>
        </a:p>
      </dgm:t>
    </dgm:pt>
    <dgm:pt modelId="{5D995226-735D-4FB6-9313-272DFED7BA54}">
      <dgm:prSet phldrT="[Text]"/>
      <dgm:spPr/>
      <dgm:t>
        <a:bodyPr/>
        <a:lstStyle/>
        <a:p>
          <a:pPr rtl="1">
            <a:buFont typeface="Arial" panose="020B0604020202020204" pitchFamily="34" charset="0"/>
            <a:buChar char="•"/>
          </a:pPr>
          <a:r>
            <a:rPr lang="he-IL" b="1" dirty="0"/>
            <a:t>המטרה – </a:t>
          </a:r>
          <a:r>
            <a:rPr lang="he-IL" dirty="0"/>
            <a:t>למצוא את הפונקציה (</a:t>
          </a:r>
          <a:r>
            <a:rPr lang="en-US" dirty="0"/>
            <a:t>Policy</a:t>
          </a:r>
          <a:r>
            <a:rPr lang="he-IL" dirty="0"/>
            <a:t>) מה-</a:t>
          </a:r>
        </a:p>
        <a:p>
          <a:pPr rtl="1">
            <a:buFont typeface="Arial" panose="020B0604020202020204" pitchFamily="34" charset="0"/>
            <a:buChar char="•"/>
          </a:pPr>
          <a:r>
            <a:rPr lang="en-US" dirty="0"/>
            <a:t>OS</a:t>
          </a:r>
          <a:r>
            <a:rPr lang="he-IL" dirty="0"/>
            <a:t> ל-</a:t>
          </a:r>
          <a:r>
            <a:rPr lang="en-US" dirty="0"/>
            <a:t>AS</a:t>
          </a:r>
          <a:r>
            <a:rPr lang="he-IL" dirty="0"/>
            <a:t> שתמקסם את התגמול שלו</a:t>
          </a:r>
          <a:endParaRPr lang="en-US" dirty="0"/>
        </a:p>
      </dgm:t>
    </dgm:pt>
    <dgm:pt modelId="{192F4BBA-302A-4EB2-A4D7-758070692968}" type="parTrans" cxnId="{A71E6FFF-2F44-4931-9CF4-A713C00CF91A}">
      <dgm:prSet/>
      <dgm:spPr/>
      <dgm:t>
        <a:bodyPr/>
        <a:lstStyle/>
        <a:p>
          <a:endParaRPr lang="en-US"/>
        </a:p>
      </dgm:t>
    </dgm:pt>
    <dgm:pt modelId="{0E1379B2-9984-4EEB-90DE-32C57D5DADFD}" type="sibTrans" cxnId="{A71E6FFF-2F44-4931-9CF4-A713C00CF91A}">
      <dgm:prSet/>
      <dgm:spPr/>
      <dgm:t>
        <a:bodyPr/>
        <a:lstStyle/>
        <a:p>
          <a:endParaRPr lang="en-US"/>
        </a:p>
      </dgm:t>
    </dgm:pt>
    <dgm:pt modelId="{A817CDB5-5330-4994-8EAE-4C42CAC43158}">
      <dgm:prSet phldrT="[Text]"/>
      <dgm:spPr/>
      <dgm:t>
        <a:bodyPr/>
        <a:lstStyle/>
        <a:p>
          <a:pPr rtl="1">
            <a:buFont typeface="Arial" panose="020B0604020202020204" pitchFamily="34" charset="0"/>
            <a:buChar char="•"/>
          </a:pPr>
          <a:r>
            <a:rPr lang="he-IL" b="1" dirty="0"/>
            <a:t>מקבל – </a:t>
          </a:r>
          <a:r>
            <a:rPr lang="he-IL" b="0" dirty="0"/>
            <a:t>תגמול על הפעולה ואת המצב הבא</a:t>
          </a:r>
          <a:endParaRPr lang="en-US" b="1" dirty="0"/>
        </a:p>
      </dgm:t>
    </dgm:pt>
    <dgm:pt modelId="{4E5B8BA2-426B-4D23-BE8B-CF1D27F460E7}" type="parTrans" cxnId="{27490C3A-B17B-4B81-9FDC-4B033ADB8468}">
      <dgm:prSet/>
      <dgm:spPr/>
      <dgm:t>
        <a:bodyPr/>
        <a:lstStyle/>
        <a:p>
          <a:endParaRPr lang="en-IL"/>
        </a:p>
      </dgm:t>
    </dgm:pt>
    <dgm:pt modelId="{4E206FEC-CFAF-4DC4-BC1D-CC45FA8AAA94}" type="sibTrans" cxnId="{27490C3A-B17B-4B81-9FDC-4B033ADB8468}">
      <dgm:prSet/>
      <dgm:spPr/>
      <dgm:t>
        <a:bodyPr/>
        <a:lstStyle/>
        <a:p>
          <a:endParaRPr lang="en-IL"/>
        </a:p>
      </dgm:t>
    </dgm:pt>
    <dgm:pt modelId="{DAF0D2D1-131B-4F8E-8456-5CDAB1C195C2}" type="pres">
      <dgm:prSet presAssocID="{4D966D90-F8FC-47F1-842A-B0F4309B3147}" presName="outerComposite" presStyleCnt="0">
        <dgm:presLayoutVars>
          <dgm:chMax val="5"/>
          <dgm:dir val="rev"/>
          <dgm:resizeHandles val="exact"/>
        </dgm:presLayoutVars>
      </dgm:prSet>
      <dgm:spPr/>
    </dgm:pt>
    <dgm:pt modelId="{F05C0D33-D594-49BF-BFBA-653BE536F627}" type="pres">
      <dgm:prSet presAssocID="{4D966D90-F8FC-47F1-842A-B0F4309B3147}" presName="dummyMaxCanvas" presStyleCnt="0">
        <dgm:presLayoutVars/>
      </dgm:prSet>
      <dgm:spPr/>
    </dgm:pt>
    <dgm:pt modelId="{06F78EBE-DF58-44D7-89DE-D93FBFA6221D}" type="pres">
      <dgm:prSet presAssocID="{4D966D90-F8FC-47F1-842A-B0F4309B3147}" presName="FourNodes_1" presStyleLbl="node1" presStyleIdx="0" presStyleCnt="4" custLinFactNeighborY="-1263">
        <dgm:presLayoutVars>
          <dgm:bulletEnabled val="1"/>
        </dgm:presLayoutVars>
      </dgm:prSet>
      <dgm:spPr/>
    </dgm:pt>
    <dgm:pt modelId="{782F4DDA-2BD1-4523-B4BD-3DE25C2798AC}" type="pres">
      <dgm:prSet presAssocID="{4D966D90-F8FC-47F1-842A-B0F4309B3147}" presName="FourNodes_2" presStyleLbl="node1" presStyleIdx="1" presStyleCnt="4">
        <dgm:presLayoutVars>
          <dgm:bulletEnabled val="1"/>
        </dgm:presLayoutVars>
      </dgm:prSet>
      <dgm:spPr/>
    </dgm:pt>
    <dgm:pt modelId="{0216C4C2-BBD4-4409-A73E-66CA76C3FB71}" type="pres">
      <dgm:prSet presAssocID="{4D966D90-F8FC-47F1-842A-B0F4309B3147}" presName="FourNodes_3" presStyleLbl="node1" presStyleIdx="2" presStyleCnt="4">
        <dgm:presLayoutVars>
          <dgm:bulletEnabled val="1"/>
        </dgm:presLayoutVars>
      </dgm:prSet>
      <dgm:spPr/>
    </dgm:pt>
    <dgm:pt modelId="{BD042258-07C8-42BB-AABB-36B496594B41}" type="pres">
      <dgm:prSet presAssocID="{4D966D90-F8FC-47F1-842A-B0F4309B3147}" presName="FourNodes_4" presStyleLbl="node1" presStyleIdx="3" presStyleCnt="4">
        <dgm:presLayoutVars>
          <dgm:bulletEnabled val="1"/>
        </dgm:presLayoutVars>
      </dgm:prSet>
      <dgm:spPr/>
    </dgm:pt>
    <dgm:pt modelId="{BEEBDCDA-B791-4780-95AC-4559EED363FE}" type="pres">
      <dgm:prSet presAssocID="{4D966D90-F8FC-47F1-842A-B0F4309B3147}" presName="FourConn_1-2" presStyleLbl="fgAccFollowNode1" presStyleIdx="0" presStyleCnt="3">
        <dgm:presLayoutVars>
          <dgm:bulletEnabled val="1"/>
        </dgm:presLayoutVars>
      </dgm:prSet>
      <dgm:spPr/>
    </dgm:pt>
    <dgm:pt modelId="{75583C61-14D2-4CBE-B7EE-F71541930DFC}" type="pres">
      <dgm:prSet presAssocID="{4D966D90-F8FC-47F1-842A-B0F4309B3147}" presName="FourConn_2-3" presStyleLbl="fgAccFollowNode1" presStyleIdx="1" presStyleCnt="3">
        <dgm:presLayoutVars>
          <dgm:bulletEnabled val="1"/>
        </dgm:presLayoutVars>
      </dgm:prSet>
      <dgm:spPr/>
    </dgm:pt>
    <dgm:pt modelId="{8C1C2E7C-B91B-40C9-A4D2-A01E4CF5636F}" type="pres">
      <dgm:prSet presAssocID="{4D966D90-F8FC-47F1-842A-B0F4309B3147}" presName="FourConn_3-4" presStyleLbl="fgAccFollowNode1" presStyleIdx="2" presStyleCnt="3">
        <dgm:presLayoutVars>
          <dgm:bulletEnabled val="1"/>
        </dgm:presLayoutVars>
      </dgm:prSet>
      <dgm:spPr/>
    </dgm:pt>
    <dgm:pt modelId="{5FE42D17-ABC8-40EA-81BB-AB8DFA7E073C}" type="pres">
      <dgm:prSet presAssocID="{4D966D90-F8FC-47F1-842A-B0F4309B3147}" presName="FourNodes_1_text" presStyleLbl="node1" presStyleIdx="3" presStyleCnt="4">
        <dgm:presLayoutVars>
          <dgm:bulletEnabled val="1"/>
        </dgm:presLayoutVars>
      </dgm:prSet>
      <dgm:spPr/>
    </dgm:pt>
    <dgm:pt modelId="{58BAC29C-EF84-4D73-9EA5-3F903CC102FE}" type="pres">
      <dgm:prSet presAssocID="{4D966D90-F8FC-47F1-842A-B0F4309B3147}" presName="FourNodes_2_text" presStyleLbl="node1" presStyleIdx="3" presStyleCnt="4">
        <dgm:presLayoutVars>
          <dgm:bulletEnabled val="1"/>
        </dgm:presLayoutVars>
      </dgm:prSet>
      <dgm:spPr/>
    </dgm:pt>
    <dgm:pt modelId="{940873D7-FB45-4786-BB52-CE9893602723}" type="pres">
      <dgm:prSet presAssocID="{4D966D90-F8FC-47F1-842A-B0F4309B3147}" presName="FourNodes_3_text" presStyleLbl="node1" presStyleIdx="3" presStyleCnt="4">
        <dgm:presLayoutVars>
          <dgm:bulletEnabled val="1"/>
        </dgm:presLayoutVars>
      </dgm:prSet>
      <dgm:spPr/>
    </dgm:pt>
    <dgm:pt modelId="{A9E5D7D8-A6E3-47D3-A99B-5D8AD5C6245E}" type="pres">
      <dgm:prSet presAssocID="{4D966D90-F8FC-47F1-842A-B0F4309B3147}" presName="FourNodes_4_text" presStyleLbl="node1" presStyleIdx="3" presStyleCnt="4">
        <dgm:presLayoutVars>
          <dgm:bulletEnabled val="1"/>
        </dgm:presLayoutVars>
      </dgm:prSet>
      <dgm:spPr/>
    </dgm:pt>
  </dgm:ptLst>
  <dgm:cxnLst>
    <dgm:cxn modelId="{9249D705-274D-41D8-BE2E-9B964C828612}" srcId="{4D966D90-F8FC-47F1-842A-B0F4309B3147}" destId="{0C06556E-A569-4765-A4A2-1CC37DE7C8F9}" srcOrd="0" destOrd="0" parTransId="{02CE8E17-51E2-47F6-B0C1-F27A5C660B22}" sibTransId="{6413ACA4-F58E-4122-BA5B-EF5D6F22D57B}"/>
    <dgm:cxn modelId="{7A0C1C0B-08B2-490B-BDF2-D2D00B187B57}" type="presOf" srcId="{5D995226-735D-4FB6-9313-272DFED7BA54}" destId="{BD042258-07C8-42BB-AABB-36B496594B41}" srcOrd="0" destOrd="0" presId="urn:microsoft.com/office/officeart/2005/8/layout/vProcess5"/>
    <dgm:cxn modelId="{3670A217-F01F-4744-9025-87F00B65A796}" type="presOf" srcId="{C7020E8A-63BB-4C03-87BA-32D79E4E701E}" destId="{75583C61-14D2-4CBE-B7EE-F71541930DFC}" srcOrd="0" destOrd="0" presId="urn:microsoft.com/office/officeart/2005/8/layout/vProcess5"/>
    <dgm:cxn modelId="{27490C3A-B17B-4B81-9FDC-4B033ADB8468}" srcId="{4D966D90-F8FC-47F1-842A-B0F4309B3147}" destId="{A817CDB5-5330-4994-8EAE-4C42CAC43158}" srcOrd="2" destOrd="0" parTransId="{4E5B8BA2-426B-4D23-BE8B-CF1D27F460E7}" sibTransId="{4E206FEC-CFAF-4DC4-BC1D-CC45FA8AAA94}"/>
    <dgm:cxn modelId="{149A7542-7E6F-4677-B308-2F3F8AF1A302}" type="presOf" srcId="{4D966D90-F8FC-47F1-842A-B0F4309B3147}" destId="{DAF0D2D1-131B-4F8E-8456-5CDAB1C195C2}" srcOrd="0" destOrd="0" presId="urn:microsoft.com/office/officeart/2005/8/layout/vProcess5"/>
    <dgm:cxn modelId="{1B378E45-49F8-4047-BDB6-D7832844CBC9}" srcId="{4D966D90-F8FC-47F1-842A-B0F4309B3147}" destId="{47B001B3-8A5A-452C-9F9E-1F2C6581DF2A}" srcOrd="1" destOrd="0" parTransId="{A45BBFBC-906B-4836-A9E1-5196EC4BBE44}" sibTransId="{C7020E8A-63BB-4C03-87BA-32D79E4E701E}"/>
    <dgm:cxn modelId="{01427E66-C9EC-423B-805B-91CDF4A5C2F8}" type="presOf" srcId="{0C06556E-A569-4765-A4A2-1CC37DE7C8F9}" destId="{5FE42D17-ABC8-40EA-81BB-AB8DFA7E073C}" srcOrd="1" destOrd="0" presId="urn:microsoft.com/office/officeart/2005/8/layout/vProcess5"/>
    <dgm:cxn modelId="{6AC5164C-5A4D-40E7-9734-AF6AC696FDB0}" type="presOf" srcId="{47B001B3-8A5A-452C-9F9E-1F2C6581DF2A}" destId="{58BAC29C-EF84-4D73-9EA5-3F903CC102FE}" srcOrd="1" destOrd="0" presId="urn:microsoft.com/office/officeart/2005/8/layout/vProcess5"/>
    <dgm:cxn modelId="{4A5D4B58-BDE1-4C71-860F-E0007E4B16F3}" type="presOf" srcId="{A817CDB5-5330-4994-8EAE-4C42CAC43158}" destId="{0216C4C2-BBD4-4409-A73E-66CA76C3FB71}" srcOrd="0" destOrd="0" presId="urn:microsoft.com/office/officeart/2005/8/layout/vProcess5"/>
    <dgm:cxn modelId="{46894C89-9DED-4495-BE59-9E5C5B7EF9E6}" type="presOf" srcId="{47B001B3-8A5A-452C-9F9E-1F2C6581DF2A}" destId="{782F4DDA-2BD1-4523-B4BD-3DE25C2798AC}" srcOrd="0" destOrd="0" presId="urn:microsoft.com/office/officeart/2005/8/layout/vProcess5"/>
    <dgm:cxn modelId="{7E197C9B-1C2E-455D-9BEB-231D701D66C2}" type="presOf" srcId="{4E206FEC-CFAF-4DC4-BC1D-CC45FA8AAA94}" destId="{8C1C2E7C-B91B-40C9-A4D2-A01E4CF5636F}" srcOrd="0" destOrd="0" presId="urn:microsoft.com/office/officeart/2005/8/layout/vProcess5"/>
    <dgm:cxn modelId="{4E95E7C0-25B0-4A57-8402-F9DE13058D09}" type="presOf" srcId="{5D995226-735D-4FB6-9313-272DFED7BA54}" destId="{A9E5D7D8-A6E3-47D3-A99B-5D8AD5C6245E}" srcOrd="1" destOrd="0" presId="urn:microsoft.com/office/officeart/2005/8/layout/vProcess5"/>
    <dgm:cxn modelId="{5A9889D5-94C9-489F-9AAD-EE513A508773}" type="presOf" srcId="{0C06556E-A569-4765-A4A2-1CC37DE7C8F9}" destId="{06F78EBE-DF58-44D7-89DE-D93FBFA6221D}" srcOrd="0" destOrd="0" presId="urn:microsoft.com/office/officeart/2005/8/layout/vProcess5"/>
    <dgm:cxn modelId="{91A9AEF8-E6EA-4FBA-AB50-8C85F34FC7E6}" type="presOf" srcId="{A817CDB5-5330-4994-8EAE-4C42CAC43158}" destId="{940873D7-FB45-4786-BB52-CE9893602723}" srcOrd="1" destOrd="0" presId="urn:microsoft.com/office/officeart/2005/8/layout/vProcess5"/>
    <dgm:cxn modelId="{21997FFD-5ABD-4C45-B1A6-4DA31D10BF71}" type="presOf" srcId="{6413ACA4-F58E-4122-BA5B-EF5D6F22D57B}" destId="{BEEBDCDA-B791-4780-95AC-4559EED363FE}" srcOrd="0" destOrd="0" presId="urn:microsoft.com/office/officeart/2005/8/layout/vProcess5"/>
    <dgm:cxn modelId="{A71E6FFF-2F44-4931-9CF4-A713C00CF91A}" srcId="{4D966D90-F8FC-47F1-842A-B0F4309B3147}" destId="{5D995226-735D-4FB6-9313-272DFED7BA54}" srcOrd="3" destOrd="0" parTransId="{192F4BBA-302A-4EB2-A4D7-758070692968}" sibTransId="{0E1379B2-9984-4EEB-90DE-32C57D5DADFD}"/>
    <dgm:cxn modelId="{CA2C2875-CC66-4A1C-B334-2DCA2D9A3F4A}" type="presParOf" srcId="{DAF0D2D1-131B-4F8E-8456-5CDAB1C195C2}" destId="{F05C0D33-D594-49BF-BFBA-653BE536F627}" srcOrd="0" destOrd="0" presId="urn:microsoft.com/office/officeart/2005/8/layout/vProcess5"/>
    <dgm:cxn modelId="{E1B57FBF-BEBD-4D58-A514-58DC7684BDF8}" type="presParOf" srcId="{DAF0D2D1-131B-4F8E-8456-5CDAB1C195C2}" destId="{06F78EBE-DF58-44D7-89DE-D93FBFA6221D}" srcOrd="1" destOrd="0" presId="urn:microsoft.com/office/officeart/2005/8/layout/vProcess5"/>
    <dgm:cxn modelId="{22D72DED-742C-424C-9BF7-B4717303A57F}" type="presParOf" srcId="{DAF0D2D1-131B-4F8E-8456-5CDAB1C195C2}" destId="{782F4DDA-2BD1-4523-B4BD-3DE25C2798AC}" srcOrd="2" destOrd="0" presId="urn:microsoft.com/office/officeart/2005/8/layout/vProcess5"/>
    <dgm:cxn modelId="{1B110A55-0D86-46D5-B98B-F9E2B2F1D74F}" type="presParOf" srcId="{DAF0D2D1-131B-4F8E-8456-5CDAB1C195C2}" destId="{0216C4C2-BBD4-4409-A73E-66CA76C3FB71}" srcOrd="3" destOrd="0" presId="urn:microsoft.com/office/officeart/2005/8/layout/vProcess5"/>
    <dgm:cxn modelId="{0BF2CBA3-420A-45DB-AE7E-4E1129C129FC}" type="presParOf" srcId="{DAF0D2D1-131B-4F8E-8456-5CDAB1C195C2}" destId="{BD042258-07C8-42BB-AABB-36B496594B41}" srcOrd="4" destOrd="0" presId="urn:microsoft.com/office/officeart/2005/8/layout/vProcess5"/>
    <dgm:cxn modelId="{483D4635-9168-43F9-A3C8-953A1941656D}" type="presParOf" srcId="{DAF0D2D1-131B-4F8E-8456-5CDAB1C195C2}" destId="{BEEBDCDA-B791-4780-95AC-4559EED363FE}" srcOrd="5" destOrd="0" presId="urn:microsoft.com/office/officeart/2005/8/layout/vProcess5"/>
    <dgm:cxn modelId="{65081E8F-89C1-4788-9912-3C8103FC7612}" type="presParOf" srcId="{DAF0D2D1-131B-4F8E-8456-5CDAB1C195C2}" destId="{75583C61-14D2-4CBE-B7EE-F71541930DFC}" srcOrd="6" destOrd="0" presId="urn:microsoft.com/office/officeart/2005/8/layout/vProcess5"/>
    <dgm:cxn modelId="{7DBF3CFA-EBA9-492E-B546-75A6611CAD25}" type="presParOf" srcId="{DAF0D2D1-131B-4F8E-8456-5CDAB1C195C2}" destId="{8C1C2E7C-B91B-40C9-A4D2-A01E4CF5636F}" srcOrd="7" destOrd="0" presId="urn:microsoft.com/office/officeart/2005/8/layout/vProcess5"/>
    <dgm:cxn modelId="{EBFF2EC8-21FE-40F9-A61B-E8AEB579BA38}" type="presParOf" srcId="{DAF0D2D1-131B-4F8E-8456-5CDAB1C195C2}" destId="{5FE42D17-ABC8-40EA-81BB-AB8DFA7E073C}" srcOrd="8" destOrd="0" presId="urn:microsoft.com/office/officeart/2005/8/layout/vProcess5"/>
    <dgm:cxn modelId="{FC4F2D3A-00B1-4ED0-8B60-000DAA906CB5}" type="presParOf" srcId="{DAF0D2D1-131B-4F8E-8456-5CDAB1C195C2}" destId="{58BAC29C-EF84-4D73-9EA5-3F903CC102FE}" srcOrd="9" destOrd="0" presId="urn:microsoft.com/office/officeart/2005/8/layout/vProcess5"/>
    <dgm:cxn modelId="{8EA435BF-9947-46B6-A558-FE9776F0FCC4}" type="presParOf" srcId="{DAF0D2D1-131B-4F8E-8456-5CDAB1C195C2}" destId="{940873D7-FB45-4786-BB52-CE9893602723}" srcOrd="10" destOrd="0" presId="urn:microsoft.com/office/officeart/2005/8/layout/vProcess5"/>
    <dgm:cxn modelId="{748A3474-F697-46DD-B8CA-BF11E53E6BA9}" type="presParOf" srcId="{DAF0D2D1-131B-4F8E-8456-5CDAB1C195C2}" destId="{A9E5D7D8-A6E3-47D3-A99B-5D8AD5C6245E}"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DD76103-6B59-42B5-99AB-3B1C8C93B8B6}" type="doc">
      <dgm:prSet loTypeId="urn:microsoft.com/office/officeart/2005/8/layout/chevron1" loCatId="process" qsTypeId="urn:microsoft.com/office/officeart/2005/8/quickstyle/simple1" qsCatId="simple" csTypeId="urn:microsoft.com/office/officeart/2005/8/colors/accent1_2" csCatId="accent1" phldr="1"/>
      <dgm:spPr/>
    </dgm:pt>
    <dgm:pt modelId="{845B0372-03B6-43B3-82DC-1C17185E6919}">
      <dgm:prSet phldrT="[טקסט]" custT="1"/>
      <dgm:spPr>
        <a:solidFill>
          <a:srgbClr val="4A66A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100013" tIns="33338" rIns="33338" bIns="33338" numCol="1" spcCol="1270" anchor="ctr" anchorCtr="0"/>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gm:t>
    </dgm:pt>
    <dgm:pt modelId="{807A7D5F-114A-463D-844F-4E5D1DA062C4}" type="parTrans" cxnId="{05F7039E-3F42-4DB6-A45C-33B02A642BEB}">
      <dgm:prSet/>
      <dgm:spPr/>
      <dgm:t>
        <a:bodyPr/>
        <a:lstStyle/>
        <a:p>
          <a:endParaRPr lang="en-IL"/>
        </a:p>
      </dgm:t>
    </dgm:pt>
    <dgm:pt modelId="{2F9B318E-5E75-4C18-B97A-A2F2B89CD852}" type="sibTrans" cxnId="{05F7039E-3F42-4DB6-A45C-33B02A642BEB}">
      <dgm:prSet/>
      <dgm:spPr/>
      <dgm:t>
        <a:bodyPr/>
        <a:lstStyle/>
        <a:p>
          <a:endParaRPr lang="en-IL"/>
        </a:p>
      </dgm:t>
    </dgm:pt>
    <dgm:pt modelId="{24ED162C-7702-4873-8953-DF87CD7D824C}">
      <dgm:prSet phldrT="[טקסט]" custT="1"/>
      <dgm:spPr>
        <a:solidFill>
          <a:srgbClr val="9D90A0">
            <a:lumMod val="75000"/>
          </a:srgbClr>
        </a:solidFill>
        <a:ln w="15875" cap="flat" cmpd="sng" algn="ctr">
          <a:solidFill>
            <a:prstClr val="white">
              <a:hueOff val="0"/>
              <a:satOff val="0"/>
              <a:lumOff val="0"/>
              <a:alphaOff val="0"/>
            </a:prstClr>
          </a:solidFill>
          <a:prstDash val="solid"/>
        </a:ln>
        <a:effectLst/>
      </dgm:spPr>
      <dgm:t>
        <a:bodyPr spcFirstLastPara="0" vert="horz" wrap="square" lIns="92012" tIns="30671" rIns="30671" bIns="30671" numCol="1" spcCol="1270" anchor="ctr" anchorCtr="0"/>
        <a:lstStyle/>
        <a:p>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gm:t>
    </dgm:pt>
    <dgm:pt modelId="{7029916F-1194-42B4-BFC5-009DBA6EB76F}" type="parTrans" cxnId="{617F8B39-8955-4F87-971E-0AE1D05256FB}">
      <dgm:prSet/>
      <dgm:spPr/>
      <dgm:t>
        <a:bodyPr/>
        <a:lstStyle/>
        <a:p>
          <a:endParaRPr lang="en-IL"/>
        </a:p>
      </dgm:t>
    </dgm:pt>
    <dgm:pt modelId="{A12310BD-34DF-4FEE-984B-74FEAAF82A69}" type="sibTrans" cxnId="{617F8B39-8955-4F87-971E-0AE1D05256FB}">
      <dgm:prSet/>
      <dgm:spPr/>
      <dgm:t>
        <a:bodyPr/>
        <a:lstStyle/>
        <a:p>
          <a:endParaRPr lang="en-IL"/>
        </a:p>
      </dgm:t>
    </dgm:pt>
    <dgm:pt modelId="{F17E9AF6-1229-4585-9F02-0E459F781FEC}">
      <dgm:prSet phldrT="[טקסט]"/>
      <dgm:spPr/>
      <dgm:t>
        <a:bodyPr/>
        <a:lstStyle/>
        <a:p>
          <a:r>
            <a:rPr lang="en-US" dirty="0"/>
            <a:t>Q-learning</a:t>
          </a:r>
          <a:endParaRPr lang="en-IL" dirty="0"/>
        </a:p>
      </dgm:t>
    </dgm:pt>
    <dgm:pt modelId="{8EC836A1-C0AD-4364-BA00-69F6456849CB}" type="parTrans" cxnId="{3CC666F1-2BB5-4FB8-ACAF-3A21315797EB}">
      <dgm:prSet/>
      <dgm:spPr/>
      <dgm:t>
        <a:bodyPr/>
        <a:lstStyle/>
        <a:p>
          <a:endParaRPr lang="en-IL"/>
        </a:p>
      </dgm:t>
    </dgm:pt>
    <dgm:pt modelId="{1107324E-AA08-4D21-A29E-578553B5CDFF}" type="sibTrans" cxnId="{3CC666F1-2BB5-4FB8-ACAF-3A21315797EB}">
      <dgm:prSet/>
      <dgm:spPr/>
      <dgm:t>
        <a:bodyPr/>
        <a:lstStyle/>
        <a:p>
          <a:endParaRPr lang="en-IL"/>
        </a:p>
      </dgm:t>
    </dgm:pt>
    <dgm:pt modelId="{56A3436A-AF73-4407-8FD4-A5CF98971FE0}">
      <dgm:prSet phldrT="[טקסט]"/>
      <dgm:spPr/>
      <dgm:t>
        <a:bodyPr/>
        <a:lstStyle/>
        <a:p>
          <a:r>
            <a:rPr lang="he-IL" dirty="0"/>
            <a:t>גרסה 2.0</a:t>
          </a:r>
          <a:endParaRPr lang="en-IL" dirty="0"/>
        </a:p>
      </dgm:t>
    </dgm:pt>
    <dgm:pt modelId="{7D578EAC-6DF2-4B9E-BFB6-0E36DFD9F803}" type="parTrans" cxnId="{9F9ED237-0DCF-4D54-98BB-C038827F7A9C}">
      <dgm:prSet/>
      <dgm:spPr/>
      <dgm:t>
        <a:bodyPr/>
        <a:lstStyle/>
        <a:p>
          <a:endParaRPr lang="en-IL"/>
        </a:p>
      </dgm:t>
    </dgm:pt>
    <dgm:pt modelId="{E476860D-A8B6-41EC-9970-D920409043A5}" type="sibTrans" cxnId="{9F9ED237-0DCF-4D54-98BB-C038827F7A9C}">
      <dgm:prSet/>
      <dgm:spPr/>
      <dgm:t>
        <a:bodyPr/>
        <a:lstStyle/>
        <a:p>
          <a:endParaRPr lang="en-IL"/>
        </a:p>
      </dgm:t>
    </dgm:pt>
    <dgm:pt modelId="{53B289CB-782A-4040-9C3D-DA96CE0788D1}">
      <dgm:prSet phldrT="[טקסט]"/>
      <dgm:spPr/>
      <dgm:t>
        <a:bodyPr/>
        <a:lstStyle/>
        <a:p>
          <a:r>
            <a:rPr lang="he-IL" dirty="0"/>
            <a:t>גרסה 3.0</a:t>
          </a:r>
          <a:endParaRPr lang="en-IL" dirty="0"/>
        </a:p>
      </dgm:t>
    </dgm:pt>
    <dgm:pt modelId="{9F35F245-5006-42DA-AAFA-246F1D0F5DEE}" type="parTrans" cxnId="{96C98853-19A4-4ACC-A382-9139E7CF5341}">
      <dgm:prSet/>
      <dgm:spPr/>
      <dgm:t>
        <a:bodyPr/>
        <a:lstStyle/>
        <a:p>
          <a:endParaRPr lang="en-IL"/>
        </a:p>
      </dgm:t>
    </dgm:pt>
    <dgm:pt modelId="{56BAB115-6E7D-4811-916F-86A53BD9F46A}" type="sibTrans" cxnId="{96C98853-19A4-4ACC-A382-9139E7CF5341}">
      <dgm:prSet/>
      <dgm:spPr/>
      <dgm:t>
        <a:bodyPr/>
        <a:lstStyle/>
        <a:p>
          <a:endParaRPr lang="en-IL"/>
        </a:p>
      </dgm:t>
    </dgm:pt>
    <dgm:pt modelId="{848B1940-6C63-4CEB-8F13-9C586D7FDE03}">
      <dgm:prSet phldrT="[טקסט]"/>
      <dgm:spPr/>
      <dgm:t>
        <a:bodyPr/>
        <a:lstStyle/>
        <a:p>
          <a:r>
            <a:rPr lang="he-IL" dirty="0"/>
            <a:t>גרסה 4.0</a:t>
          </a:r>
          <a:endParaRPr lang="en-IL" dirty="0"/>
        </a:p>
      </dgm:t>
    </dgm:pt>
    <dgm:pt modelId="{3D36942B-7917-4284-9007-320C8BD236DC}" type="parTrans" cxnId="{BCC85646-1008-4B90-A790-6DE8C3B0851A}">
      <dgm:prSet/>
      <dgm:spPr/>
      <dgm:t>
        <a:bodyPr/>
        <a:lstStyle/>
        <a:p>
          <a:endParaRPr lang="en-IL"/>
        </a:p>
      </dgm:t>
    </dgm:pt>
    <dgm:pt modelId="{BFD8709B-AF39-403F-8325-A63CFE36DFC6}" type="sibTrans" cxnId="{BCC85646-1008-4B90-A790-6DE8C3B0851A}">
      <dgm:prSet/>
      <dgm:spPr/>
      <dgm:t>
        <a:bodyPr/>
        <a:lstStyle/>
        <a:p>
          <a:endParaRPr lang="en-IL"/>
        </a:p>
      </dgm:t>
    </dgm:pt>
    <dgm:pt modelId="{4490A42A-C225-4E14-866D-1DE17B7CAE22}" type="pres">
      <dgm:prSet presAssocID="{1DD76103-6B59-42B5-99AB-3B1C8C93B8B6}" presName="Name0" presStyleCnt="0">
        <dgm:presLayoutVars>
          <dgm:dir/>
          <dgm:animLvl val="lvl"/>
          <dgm:resizeHandles val="exact"/>
        </dgm:presLayoutVars>
      </dgm:prSet>
      <dgm:spPr/>
    </dgm:pt>
    <dgm:pt modelId="{022FE773-CBF4-446E-9113-1F6092CE86FB}" type="pres">
      <dgm:prSet presAssocID="{845B0372-03B6-43B3-82DC-1C17185E6919}" presName="parTxOnly" presStyleLbl="node1" presStyleIdx="0" presStyleCnt="6">
        <dgm:presLayoutVars>
          <dgm:chMax val="0"/>
          <dgm:chPref val="0"/>
          <dgm:bulletEnabled val="1"/>
        </dgm:presLayoutVars>
      </dgm:prSet>
      <dgm:spPr>
        <a:xfrm>
          <a:off x="5670" y="0"/>
          <a:ext cx="2109370" cy="552447"/>
        </a:xfrm>
        <a:prstGeom prst="chevron">
          <a:avLst/>
        </a:prstGeom>
      </dgm:spPr>
    </dgm:pt>
    <dgm:pt modelId="{14B9652C-6C79-442B-A338-41D047487B60}" type="pres">
      <dgm:prSet presAssocID="{2F9B318E-5E75-4C18-B97A-A2F2B89CD852}" presName="parTxOnlySpace" presStyleCnt="0"/>
      <dgm:spPr/>
    </dgm:pt>
    <dgm:pt modelId="{D60A9886-0660-49F5-B80E-7DA5C5A8D45D}" type="pres">
      <dgm:prSet presAssocID="{24ED162C-7702-4873-8953-DF87CD7D824C}" presName="parTxOnly" presStyleLbl="node1" presStyleIdx="1" presStyleCnt="6">
        <dgm:presLayoutVars>
          <dgm:chMax val="0"/>
          <dgm:chPref val="0"/>
          <dgm:bulletEnabled val="1"/>
        </dgm:presLayoutVars>
      </dgm:prSet>
      <dgm:spPr>
        <a:xfrm>
          <a:off x="1904104" y="0"/>
          <a:ext cx="2109370" cy="552447"/>
        </a:xfrm>
        <a:prstGeom prst="chevron">
          <a:avLst/>
        </a:prstGeom>
      </dgm:spPr>
    </dgm:pt>
    <dgm:pt modelId="{0345315B-EBFC-47C6-9A0E-3269BBC0C14D}" type="pres">
      <dgm:prSet presAssocID="{A12310BD-34DF-4FEE-984B-74FEAAF82A69}" presName="parTxOnlySpace" presStyleCnt="0"/>
      <dgm:spPr/>
    </dgm:pt>
    <dgm:pt modelId="{C8191283-E4E8-4665-AA30-D3ADDA5F199D}" type="pres">
      <dgm:prSet presAssocID="{F17E9AF6-1229-4585-9F02-0E459F781FEC}" presName="parTxOnly" presStyleLbl="node1" presStyleIdx="2" presStyleCnt="6">
        <dgm:presLayoutVars>
          <dgm:chMax val="0"/>
          <dgm:chPref val="0"/>
          <dgm:bulletEnabled val="1"/>
        </dgm:presLayoutVars>
      </dgm:prSet>
      <dgm:spPr/>
    </dgm:pt>
    <dgm:pt modelId="{145D3F2C-9A1C-4944-8964-32B7B5E2EDCD}" type="pres">
      <dgm:prSet presAssocID="{1107324E-AA08-4D21-A29E-578553B5CDFF}" presName="parTxOnlySpace" presStyleCnt="0"/>
      <dgm:spPr/>
    </dgm:pt>
    <dgm:pt modelId="{E8AC0BE5-B8B5-4ECB-B5CE-8D62965152DB}" type="pres">
      <dgm:prSet presAssocID="{56A3436A-AF73-4407-8FD4-A5CF98971FE0}" presName="parTxOnly" presStyleLbl="node1" presStyleIdx="3" presStyleCnt="6">
        <dgm:presLayoutVars>
          <dgm:chMax val="0"/>
          <dgm:chPref val="0"/>
          <dgm:bulletEnabled val="1"/>
        </dgm:presLayoutVars>
      </dgm:prSet>
      <dgm:spPr/>
    </dgm:pt>
    <dgm:pt modelId="{811E48A3-58C1-4C16-A4F7-A33837854A45}" type="pres">
      <dgm:prSet presAssocID="{E476860D-A8B6-41EC-9970-D920409043A5}" presName="parTxOnlySpace" presStyleCnt="0"/>
      <dgm:spPr/>
    </dgm:pt>
    <dgm:pt modelId="{C3B45EA3-8ADE-4487-ABBB-58309C2D2442}" type="pres">
      <dgm:prSet presAssocID="{53B289CB-782A-4040-9C3D-DA96CE0788D1}" presName="parTxOnly" presStyleLbl="node1" presStyleIdx="4" presStyleCnt="6">
        <dgm:presLayoutVars>
          <dgm:chMax val="0"/>
          <dgm:chPref val="0"/>
          <dgm:bulletEnabled val="1"/>
        </dgm:presLayoutVars>
      </dgm:prSet>
      <dgm:spPr/>
    </dgm:pt>
    <dgm:pt modelId="{7DCD539F-56B7-4954-AE25-B92B99E04E8E}" type="pres">
      <dgm:prSet presAssocID="{56BAB115-6E7D-4811-916F-86A53BD9F46A}" presName="parTxOnlySpace" presStyleCnt="0"/>
      <dgm:spPr/>
    </dgm:pt>
    <dgm:pt modelId="{99A23FE0-3FB8-46AE-9E07-A5B042C9B659}" type="pres">
      <dgm:prSet presAssocID="{848B1940-6C63-4CEB-8F13-9C586D7FDE03}" presName="parTxOnly" presStyleLbl="node1" presStyleIdx="5" presStyleCnt="6">
        <dgm:presLayoutVars>
          <dgm:chMax val="0"/>
          <dgm:chPref val="0"/>
          <dgm:bulletEnabled val="1"/>
        </dgm:presLayoutVars>
      </dgm:prSet>
      <dgm:spPr/>
    </dgm:pt>
  </dgm:ptLst>
  <dgm:cxnLst>
    <dgm:cxn modelId="{3F0C5E10-FCF6-4AC1-849E-13F6B0AED702}" type="presOf" srcId="{56A3436A-AF73-4407-8FD4-A5CF98971FE0}" destId="{E8AC0BE5-B8B5-4ECB-B5CE-8D62965152DB}" srcOrd="0" destOrd="0" presId="urn:microsoft.com/office/officeart/2005/8/layout/chevron1"/>
    <dgm:cxn modelId="{608E1920-ECC8-467E-A3CB-0A41F91075EF}" type="presOf" srcId="{24ED162C-7702-4873-8953-DF87CD7D824C}" destId="{D60A9886-0660-49F5-B80E-7DA5C5A8D45D}" srcOrd="0" destOrd="0" presId="urn:microsoft.com/office/officeart/2005/8/layout/chevron1"/>
    <dgm:cxn modelId="{9F9ED237-0DCF-4D54-98BB-C038827F7A9C}" srcId="{1DD76103-6B59-42B5-99AB-3B1C8C93B8B6}" destId="{56A3436A-AF73-4407-8FD4-A5CF98971FE0}" srcOrd="3" destOrd="0" parTransId="{7D578EAC-6DF2-4B9E-BFB6-0E36DFD9F803}" sibTransId="{E476860D-A8B6-41EC-9970-D920409043A5}"/>
    <dgm:cxn modelId="{617F8B39-8955-4F87-971E-0AE1D05256FB}" srcId="{1DD76103-6B59-42B5-99AB-3B1C8C93B8B6}" destId="{24ED162C-7702-4873-8953-DF87CD7D824C}" srcOrd="1" destOrd="0" parTransId="{7029916F-1194-42B4-BFC5-009DBA6EB76F}" sibTransId="{A12310BD-34DF-4FEE-984B-74FEAAF82A69}"/>
    <dgm:cxn modelId="{BCC85646-1008-4B90-A790-6DE8C3B0851A}" srcId="{1DD76103-6B59-42B5-99AB-3B1C8C93B8B6}" destId="{848B1940-6C63-4CEB-8F13-9C586D7FDE03}" srcOrd="5" destOrd="0" parTransId="{3D36942B-7917-4284-9007-320C8BD236DC}" sibTransId="{BFD8709B-AF39-403F-8325-A63CFE36DFC6}"/>
    <dgm:cxn modelId="{96C98853-19A4-4ACC-A382-9139E7CF5341}" srcId="{1DD76103-6B59-42B5-99AB-3B1C8C93B8B6}" destId="{53B289CB-782A-4040-9C3D-DA96CE0788D1}" srcOrd="4" destOrd="0" parTransId="{9F35F245-5006-42DA-AAFA-246F1D0F5DEE}" sibTransId="{56BAB115-6E7D-4811-916F-86A53BD9F46A}"/>
    <dgm:cxn modelId="{A4AF7759-C754-433A-9A17-E44DE04B18AD}" type="presOf" srcId="{848B1940-6C63-4CEB-8F13-9C586D7FDE03}" destId="{99A23FE0-3FB8-46AE-9E07-A5B042C9B659}" srcOrd="0" destOrd="0" presId="urn:microsoft.com/office/officeart/2005/8/layout/chevron1"/>
    <dgm:cxn modelId="{05F7039E-3F42-4DB6-A45C-33B02A642BEB}" srcId="{1DD76103-6B59-42B5-99AB-3B1C8C93B8B6}" destId="{845B0372-03B6-43B3-82DC-1C17185E6919}" srcOrd="0" destOrd="0" parTransId="{807A7D5F-114A-463D-844F-4E5D1DA062C4}" sibTransId="{2F9B318E-5E75-4C18-B97A-A2F2B89CD852}"/>
    <dgm:cxn modelId="{E7FBC9DB-07C8-4502-9000-154B50BF8FAF}" type="presOf" srcId="{1DD76103-6B59-42B5-99AB-3B1C8C93B8B6}" destId="{4490A42A-C225-4E14-866D-1DE17B7CAE22}" srcOrd="0" destOrd="0" presId="urn:microsoft.com/office/officeart/2005/8/layout/chevron1"/>
    <dgm:cxn modelId="{E6844CE4-9011-4E86-9BCC-603B6BC822B1}" type="presOf" srcId="{F17E9AF6-1229-4585-9F02-0E459F781FEC}" destId="{C8191283-E4E8-4665-AA30-D3ADDA5F199D}" srcOrd="0" destOrd="0" presId="urn:microsoft.com/office/officeart/2005/8/layout/chevron1"/>
    <dgm:cxn modelId="{3CC666F1-2BB5-4FB8-ACAF-3A21315797EB}" srcId="{1DD76103-6B59-42B5-99AB-3B1C8C93B8B6}" destId="{F17E9AF6-1229-4585-9F02-0E459F781FEC}" srcOrd="2" destOrd="0" parTransId="{8EC836A1-C0AD-4364-BA00-69F6456849CB}" sibTransId="{1107324E-AA08-4D21-A29E-578553B5CDFF}"/>
    <dgm:cxn modelId="{1DA403F2-E159-4DB2-A0E5-CCC830A647AA}" type="presOf" srcId="{53B289CB-782A-4040-9C3D-DA96CE0788D1}" destId="{C3B45EA3-8ADE-4487-ABBB-58309C2D2442}" srcOrd="0" destOrd="0" presId="urn:microsoft.com/office/officeart/2005/8/layout/chevron1"/>
    <dgm:cxn modelId="{ED3261FD-26E3-4E91-A413-02D67C3FBBA8}" type="presOf" srcId="{845B0372-03B6-43B3-82DC-1C17185E6919}" destId="{022FE773-CBF4-446E-9113-1F6092CE86FB}" srcOrd="0" destOrd="0" presId="urn:microsoft.com/office/officeart/2005/8/layout/chevron1"/>
    <dgm:cxn modelId="{C5DB7A61-BDD2-49A4-838A-4CF60AF38FCE}" type="presParOf" srcId="{4490A42A-C225-4E14-866D-1DE17B7CAE22}" destId="{022FE773-CBF4-446E-9113-1F6092CE86FB}" srcOrd="0" destOrd="0" presId="urn:microsoft.com/office/officeart/2005/8/layout/chevron1"/>
    <dgm:cxn modelId="{B57036BF-F215-485E-9749-08A11F5C28B3}" type="presParOf" srcId="{4490A42A-C225-4E14-866D-1DE17B7CAE22}" destId="{14B9652C-6C79-442B-A338-41D047487B60}" srcOrd="1" destOrd="0" presId="urn:microsoft.com/office/officeart/2005/8/layout/chevron1"/>
    <dgm:cxn modelId="{2B88DDBE-51B3-4B5F-B494-C27DABDEE674}" type="presParOf" srcId="{4490A42A-C225-4E14-866D-1DE17B7CAE22}" destId="{D60A9886-0660-49F5-B80E-7DA5C5A8D45D}" srcOrd="2" destOrd="0" presId="urn:microsoft.com/office/officeart/2005/8/layout/chevron1"/>
    <dgm:cxn modelId="{A4B01283-6A4E-4BC7-90C4-87984D3CFD26}" type="presParOf" srcId="{4490A42A-C225-4E14-866D-1DE17B7CAE22}" destId="{0345315B-EBFC-47C6-9A0E-3269BBC0C14D}" srcOrd="3" destOrd="0" presId="urn:microsoft.com/office/officeart/2005/8/layout/chevron1"/>
    <dgm:cxn modelId="{8E5B6407-58DE-447D-A45F-CBB4AB3D972F}" type="presParOf" srcId="{4490A42A-C225-4E14-866D-1DE17B7CAE22}" destId="{C8191283-E4E8-4665-AA30-D3ADDA5F199D}" srcOrd="4" destOrd="0" presId="urn:microsoft.com/office/officeart/2005/8/layout/chevron1"/>
    <dgm:cxn modelId="{34A05EC5-14F4-4221-8768-6F78DB221A0B}" type="presParOf" srcId="{4490A42A-C225-4E14-866D-1DE17B7CAE22}" destId="{145D3F2C-9A1C-4944-8964-32B7B5E2EDCD}" srcOrd="5" destOrd="0" presId="urn:microsoft.com/office/officeart/2005/8/layout/chevron1"/>
    <dgm:cxn modelId="{F7D95DDB-2BAC-4B90-ACE2-BC928E9ED9E4}" type="presParOf" srcId="{4490A42A-C225-4E14-866D-1DE17B7CAE22}" destId="{E8AC0BE5-B8B5-4ECB-B5CE-8D62965152DB}" srcOrd="6" destOrd="0" presId="urn:microsoft.com/office/officeart/2005/8/layout/chevron1"/>
    <dgm:cxn modelId="{8C61D86E-6929-44D1-B56A-5D20AE3CCFB8}" type="presParOf" srcId="{4490A42A-C225-4E14-866D-1DE17B7CAE22}" destId="{811E48A3-58C1-4C16-A4F7-A33837854A45}" srcOrd="7" destOrd="0" presId="urn:microsoft.com/office/officeart/2005/8/layout/chevron1"/>
    <dgm:cxn modelId="{607AED7B-8C44-4187-97C9-AEEBC6C6E9D5}" type="presParOf" srcId="{4490A42A-C225-4E14-866D-1DE17B7CAE22}" destId="{C3B45EA3-8ADE-4487-ABBB-58309C2D2442}" srcOrd="8" destOrd="0" presId="urn:microsoft.com/office/officeart/2005/8/layout/chevron1"/>
    <dgm:cxn modelId="{A44F05B5-CBE2-459C-B656-D5FA7B5E35ED}" type="presParOf" srcId="{4490A42A-C225-4E14-866D-1DE17B7CAE22}" destId="{7DCD539F-56B7-4954-AE25-B92B99E04E8E}" srcOrd="9" destOrd="0" presId="urn:microsoft.com/office/officeart/2005/8/layout/chevron1"/>
    <dgm:cxn modelId="{CE88F73D-4BC4-4608-853C-0E76D76B2513}" type="presParOf" srcId="{4490A42A-C225-4E14-866D-1DE17B7CAE22}" destId="{99A23FE0-3FB8-46AE-9E07-A5B042C9B659}"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מבוא</a:t>
          </a:r>
          <a:endParaRPr lang="en-IL" sz="2300" kern="1200" dirty="0"/>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למידת חיזוק</a:t>
          </a:r>
          <a:endParaRPr lang="en-IL" sz="2300" kern="1200" dirty="0"/>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Q-learning</a:t>
          </a:r>
          <a:endParaRPr lang="en-IL" sz="2300" kern="1200" dirty="0"/>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2.0</a:t>
          </a:r>
          <a:endParaRPr lang="en-IL" sz="23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3.0</a:t>
          </a:r>
          <a:endParaRPr lang="en-IL" sz="23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4.0</a:t>
          </a:r>
          <a:endParaRPr lang="en-IL" sz="2300" kern="1200" dirty="0"/>
        </a:p>
      </dsp:txBody>
      <dsp:txXfrm>
        <a:off x="9774062" y="0"/>
        <a:ext cx="1556923" cy="5524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Q-learning</a:t>
          </a:r>
          <a:endParaRPr lang="en-IL" sz="2500" kern="1200" dirty="0"/>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2.0</a:t>
          </a:r>
          <a:endParaRPr lang="en-IL" sz="25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3.0</a:t>
          </a:r>
          <a:endParaRPr lang="en-IL" sz="25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4.0</a:t>
          </a:r>
          <a:endParaRPr lang="en-IL" sz="2500" kern="1200" dirty="0"/>
        </a:p>
      </dsp:txBody>
      <dsp:txXfrm>
        <a:off x="9774062" y="0"/>
        <a:ext cx="1556923" cy="5524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514E-DD43-4171-8E67-03F884D3F06A}">
      <dsp:nvSpPr>
        <dsp:cNvPr id="0" name=""/>
        <dsp:cNvSpPr/>
      </dsp:nvSpPr>
      <dsp:spPr>
        <a:xfrm>
          <a:off x="2292070" y="1520969"/>
          <a:ext cx="1260315" cy="599795"/>
        </a:xfrm>
        <a:custGeom>
          <a:avLst/>
          <a:gdLst/>
          <a:ahLst/>
          <a:cxnLst/>
          <a:rect l="0" t="0" r="0" b="0"/>
          <a:pathLst>
            <a:path>
              <a:moveTo>
                <a:pt x="0" y="0"/>
              </a:moveTo>
              <a:lnTo>
                <a:pt x="0" y="408743"/>
              </a:lnTo>
              <a:lnTo>
                <a:pt x="1260315" y="408743"/>
              </a:lnTo>
              <a:lnTo>
                <a:pt x="1260315" y="599795"/>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4A8425-09AA-42DB-B5AD-CCE935A8269F}">
      <dsp:nvSpPr>
        <dsp:cNvPr id="0" name=""/>
        <dsp:cNvSpPr/>
      </dsp:nvSpPr>
      <dsp:spPr>
        <a:xfrm>
          <a:off x="1031755" y="1520969"/>
          <a:ext cx="1260315" cy="599795"/>
        </a:xfrm>
        <a:custGeom>
          <a:avLst/>
          <a:gdLst/>
          <a:ahLst/>
          <a:cxnLst/>
          <a:rect l="0" t="0" r="0" b="0"/>
          <a:pathLst>
            <a:path>
              <a:moveTo>
                <a:pt x="1260315" y="0"/>
              </a:moveTo>
              <a:lnTo>
                <a:pt x="1260315" y="408743"/>
              </a:lnTo>
              <a:lnTo>
                <a:pt x="0" y="408743"/>
              </a:lnTo>
              <a:lnTo>
                <a:pt x="0" y="599795"/>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AF3589-8044-4673-8BE9-19F1EB67061E}">
      <dsp:nvSpPr>
        <dsp:cNvPr id="0" name=""/>
        <dsp:cNvSpPr/>
      </dsp:nvSpPr>
      <dsp:spPr>
        <a:xfrm>
          <a:off x="863780" y="211386"/>
          <a:ext cx="2856581" cy="1309582"/>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840A5CE-0B66-4FB0-B9EB-E7081C5CDB75}">
      <dsp:nvSpPr>
        <dsp:cNvPr id="0" name=""/>
        <dsp:cNvSpPr/>
      </dsp:nvSpPr>
      <dsp:spPr>
        <a:xfrm>
          <a:off x="1092928" y="429077"/>
          <a:ext cx="2856581" cy="130958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51460" tIns="251460" rIns="251460" bIns="251460" numCol="1" spcCol="1270" anchor="ctr" anchorCtr="0">
          <a:noAutofit/>
        </a:bodyPr>
        <a:lstStyle/>
        <a:p>
          <a:pPr marL="0" lvl="0" indent="0" algn="ctr" defTabSz="2933700" rtl="1">
            <a:lnSpc>
              <a:spcPct val="90000"/>
            </a:lnSpc>
            <a:spcBef>
              <a:spcPct val="0"/>
            </a:spcBef>
            <a:spcAft>
              <a:spcPct val="35000"/>
            </a:spcAft>
            <a:buNone/>
          </a:pPr>
          <a:r>
            <a:rPr lang="he-IL" sz="6600" b="1" kern="1200"/>
            <a:t>סביבה</a:t>
          </a:r>
          <a:endParaRPr lang="en-US" sz="6600" b="1" kern="1200"/>
        </a:p>
      </dsp:txBody>
      <dsp:txXfrm>
        <a:off x="1131284" y="467433"/>
        <a:ext cx="2779869" cy="1232870"/>
      </dsp:txXfrm>
    </dsp:sp>
    <dsp:sp modelId="{89D3B3BB-70CA-4B95-91FD-1BCFE63CCB05}">
      <dsp:nvSpPr>
        <dsp:cNvPr id="0" name=""/>
        <dsp:cNvSpPr/>
      </dsp:nvSpPr>
      <dsp:spPr>
        <a:xfrm>
          <a:off x="587" y="2120764"/>
          <a:ext cx="2062334" cy="1309582"/>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6E00805-C6FA-4A58-BE6E-A808AC4BBEEF}">
      <dsp:nvSpPr>
        <dsp:cNvPr id="0" name=""/>
        <dsp:cNvSpPr/>
      </dsp:nvSpPr>
      <dsp:spPr>
        <a:xfrm>
          <a:off x="229735" y="2338455"/>
          <a:ext cx="2062334" cy="130958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he-IL" sz="3200" kern="1200"/>
            <a:t>לדמות את המשחק </a:t>
          </a:r>
          <a:endParaRPr lang="en-US" sz="3200" kern="1200"/>
        </a:p>
      </dsp:txBody>
      <dsp:txXfrm>
        <a:off x="268091" y="2376811"/>
        <a:ext cx="1985622" cy="1232870"/>
      </dsp:txXfrm>
    </dsp:sp>
    <dsp:sp modelId="{CC017973-EAD1-41F0-A1E0-B8B9EADF3C3C}">
      <dsp:nvSpPr>
        <dsp:cNvPr id="0" name=""/>
        <dsp:cNvSpPr/>
      </dsp:nvSpPr>
      <dsp:spPr>
        <a:xfrm>
          <a:off x="2521219" y="2120764"/>
          <a:ext cx="2062334" cy="1309582"/>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868D007-79DA-43ED-88E4-C0268F35066E}">
      <dsp:nvSpPr>
        <dsp:cNvPr id="0" name=""/>
        <dsp:cNvSpPr/>
      </dsp:nvSpPr>
      <dsp:spPr>
        <a:xfrm>
          <a:off x="2750367" y="2338455"/>
          <a:ext cx="2062334" cy="1309582"/>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1">
            <a:lnSpc>
              <a:spcPct val="90000"/>
            </a:lnSpc>
            <a:spcBef>
              <a:spcPct val="0"/>
            </a:spcBef>
            <a:spcAft>
              <a:spcPct val="35000"/>
            </a:spcAft>
            <a:buNone/>
          </a:pPr>
          <a:r>
            <a:rPr lang="he-IL" sz="3200" kern="1200"/>
            <a:t>להתממשק עם הסוכן</a:t>
          </a:r>
          <a:endParaRPr lang="en-US" sz="3200" kern="1200"/>
        </a:p>
      </dsp:txBody>
      <dsp:txXfrm>
        <a:off x="2788723" y="2376811"/>
        <a:ext cx="1985622" cy="12328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01E21-20D1-4DCE-B92C-B3053764DCF1}">
      <dsp:nvSpPr>
        <dsp:cNvPr id="0" name=""/>
        <dsp:cNvSpPr/>
      </dsp:nvSpPr>
      <dsp:spPr>
        <a:xfrm>
          <a:off x="0" y="539743"/>
          <a:ext cx="2786062" cy="1769149"/>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BF90DD6-BA17-412B-915E-59AFE57E5093}">
      <dsp:nvSpPr>
        <dsp:cNvPr id="0" name=""/>
        <dsp:cNvSpPr/>
      </dsp:nvSpPr>
      <dsp:spPr>
        <a:xfrm>
          <a:off x="309562" y="833827"/>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he-IL" sz="2700" kern="1200"/>
            <a:t>רעיון 1: השגת הקוד המקורי של המשחק</a:t>
          </a:r>
          <a:endParaRPr lang="en-US" sz="2700" kern="1200"/>
        </a:p>
      </dsp:txBody>
      <dsp:txXfrm>
        <a:off x="361379" y="885644"/>
        <a:ext cx="2682428" cy="1665515"/>
      </dsp:txXfrm>
    </dsp:sp>
    <dsp:sp modelId="{BA877EA7-F40E-4F9C-A552-2144A2A5827D}">
      <dsp:nvSpPr>
        <dsp:cNvPr id="0" name=""/>
        <dsp:cNvSpPr/>
      </dsp:nvSpPr>
      <dsp:spPr>
        <a:xfrm>
          <a:off x="3405187" y="539743"/>
          <a:ext cx="2786062" cy="1769149"/>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38D8633-BCE0-496A-89AA-BD55A3844D19}">
      <dsp:nvSpPr>
        <dsp:cNvPr id="0" name=""/>
        <dsp:cNvSpPr/>
      </dsp:nvSpPr>
      <dsp:spPr>
        <a:xfrm>
          <a:off x="3714749" y="833827"/>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he-IL" sz="2700" kern="1200"/>
            <a:t>רעיון 2: שימוש בדוגמאות משחק שאחרים בנו</a:t>
          </a:r>
          <a:endParaRPr lang="en-US" sz="2700" kern="1200"/>
        </a:p>
      </dsp:txBody>
      <dsp:txXfrm>
        <a:off x="3766566" y="885644"/>
        <a:ext cx="2682428" cy="1665515"/>
      </dsp:txXfrm>
    </dsp:sp>
    <dsp:sp modelId="{8D01FC34-A1E2-42F1-A02B-D74F6BA01E32}">
      <dsp:nvSpPr>
        <dsp:cNvPr id="0" name=""/>
        <dsp:cNvSpPr/>
      </dsp:nvSpPr>
      <dsp:spPr>
        <a:xfrm>
          <a:off x="6810375" y="583989"/>
          <a:ext cx="2786062" cy="1769149"/>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D40BEF2-5BA7-4DC1-9086-875CA7173301}">
      <dsp:nvSpPr>
        <dsp:cNvPr id="0" name=""/>
        <dsp:cNvSpPr/>
      </dsp:nvSpPr>
      <dsp:spPr>
        <a:xfrm>
          <a:off x="7119937" y="878074"/>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he-IL" sz="2700" kern="1200"/>
            <a:t>רעיון 3: להשתמש בספריות ותוכנות שמתרגמות </a:t>
          </a:r>
          <a:r>
            <a:rPr lang="en-US" sz="2700" kern="1200" err="1"/>
            <a:t>javascript</a:t>
          </a:r>
          <a:r>
            <a:rPr lang="en-US" sz="2700" kern="1200"/>
            <a:t> </a:t>
          </a:r>
          <a:r>
            <a:rPr lang="he-IL" sz="2700" kern="1200"/>
            <a:t> </a:t>
          </a:r>
          <a:r>
            <a:rPr lang="he-IL" sz="2700" kern="1200" err="1"/>
            <a:t>לפייתון</a:t>
          </a:r>
          <a:endParaRPr lang="en-US" sz="2700" kern="1200"/>
        </a:p>
      </dsp:txBody>
      <dsp:txXfrm>
        <a:off x="7171754" y="929891"/>
        <a:ext cx="2682428" cy="166551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0" y="0"/>
          <a:ext cx="1814512"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76224" y="0"/>
        <a:ext cx="1262065" cy="552447"/>
      </dsp:txXfrm>
    </dsp:sp>
    <dsp:sp modelId="{D60A9886-0660-49F5-B80E-7DA5C5A8D45D}">
      <dsp:nvSpPr>
        <dsp:cNvPr id="0" name=""/>
        <dsp:cNvSpPr/>
      </dsp:nvSpPr>
      <dsp:spPr>
        <a:xfrm>
          <a:off x="1633061"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sp:txBody>
      <dsp:txXfrm>
        <a:off x="1909285" y="0"/>
        <a:ext cx="1262065" cy="552447"/>
      </dsp:txXfrm>
    </dsp:sp>
    <dsp:sp modelId="{8FDB8887-6669-4C53-9912-6603BA42475C}">
      <dsp:nvSpPr>
        <dsp:cNvPr id="0" name=""/>
        <dsp:cNvSpPr/>
      </dsp:nvSpPr>
      <dsp:spPr>
        <a:xfrm>
          <a:off x="3266122"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בניית המשחק</a:t>
          </a:r>
          <a:endParaRPr lang="en-IL" sz="2300" kern="1200" dirty="0"/>
        </a:p>
      </dsp:txBody>
      <dsp:txXfrm>
        <a:off x="3542346" y="0"/>
        <a:ext cx="1262065" cy="552447"/>
      </dsp:txXfrm>
    </dsp:sp>
    <dsp:sp modelId="{C8191283-E4E8-4665-AA30-D3ADDA5F199D}">
      <dsp:nvSpPr>
        <dsp:cNvPr id="0" name=""/>
        <dsp:cNvSpPr/>
      </dsp:nvSpPr>
      <dsp:spPr>
        <a:xfrm>
          <a:off x="4899183"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Q-learning</a:t>
          </a:r>
          <a:endParaRPr lang="en-IL" sz="2000" kern="1200" dirty="0"/>
        </a:p>
      </dsp:txBody>
      <dsp:txXfrm>
        <a:off x="5175407" y="0"/>
        <a:ext cx="1262065" cy="552447"/>
      </dsp:txXfrm>
    </dsp:sp>
    <dsp:sp modelId="{E8AC0BE5-B8B5-4ECB-B5CE-8D62965152DB}">
      <dsp:nvSpPr>
        <dsp:cNvPr id="0" name=""/>
        <dsp:cNvSpPr/>
      </dsp:nvSpPr>
      <dsp:spPr>
        <a:xfrm>
          <a:off x="6532245"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2.0</a:t>
          </a:r>
          <a:endParaRPr lang="en-IL" sz="2000" kern="1200" dirty="0"/>
        </a:p>
      </dsp:txBody>
      <dsp:txXfrm>
        <a:off x="6808469" y="0"/>
        <a:ext cx="1262065" cy="552447"/>
      </dsp:txXfrm>
    </dsp:sp>
    <dsp:sp modelId="{C3B45EA3-8ADE-4487-ABBB-58309C2D2442}">
      <dsp:nvSpPr>
        <dsp:cNvPr id="0" name=""/>
        <dsp:cNvSpPr/>
      </dsp:nvSpPr>
      <dsp:spPr>
        <a:xfrm>
          <a:off x="8165306"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3.0</a:t>
          </a:r>
          <a:endParaRPr lang="en-IL" sz="2000" kern="1200" dirty="0"/>
        </a:p>
      </dsp:txBody>
      <dsp:txXfrm>
        <a:off x="8441530" y="0"/>
        <a:ext cx="1262065" cy="552447"/>
      </dsp:txXfrm>
    </dsp:sp>
    <dsp:sp modelId="{99A23FE0-3FB8-46AE-9E07-A5B042C9B659}">
      <dsp:nvSpPr>
        <dsp:cNvPr id="0" name=""/>
        <dsp:cNvSpPr/>
      </dsp:nvSpPr>
      <dsp:spPr>
        <a:xfrm>
          <a:off x="9798367"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4.0</a:t>
          </a:r>
          <a:endParaRPr lang="en-IL" sz="2000" kern="1200" dirty="0"/>
        </a:p>
      </dsp:txBody>
      <dsp:txXfrm>
        <a:off x="10074591" y="0"/>
        <a:ext cx="1262065" cy="55244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0" y="0"/>
          <a:ext cx="1814512"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76224" y="0"/>
        <a:ext cx="1262065" cy="552447"/>
      </dsp:txXfrm>
    </dsp:sp>
    <dsp:sp modelId="{D60A9886-0660-49F5-B80E-7DA5C5A8D45D}">
      <dsp:nvSpPr>
        <dsp:cNvPr id="0" name=""/>
        <dsp:cNvSpPr/>
      </dsp:nvSpPr>
      <dsp:spPr>
        <a:xfrm>
          <a:off x="1633061"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sp:txBody>
      <dsp:txXfrm>
        <a:off x="1909285" y="0"/>
        <a:ext cx="1262065" cy="552447"/>
      </dsp:txXfrm>
    </dsp:sp>
    <dsp:sp modelId="{8FDB8887-6669-4C53-9912-6603BA42475C}">
      <dsp:nvSpPr>
        <dsp:cNvPr id="0" name=""/>
        <dsp:cNvSpPr/>
      </dsp:nvSpPr>
      <dsp:spPr>
        <a:xfrm>
          <a:off x="3266122"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בניית המשחק</a:t>
          </a:r>
          <a:endParaRPr lang="en-IL" sz="2300" kern="1200" dirty="0"/>
        </a:p>
      </dsp:txBody>
      <dsp:txXfrm>
        <a:off x="3542346" y="0"/>
        <a:ext cx="1262065" cy="552447"/>
      </dsp:txXfrm>
    </dsp:sp>
    <dsp:sp modelId="{C8191283-E4E8-4665-AA30-D3ADDA5F199D}">
      <dsp:nvSpPr>
        <dsp:cNvPr id="0" name=""/>
        <dsp:cNvSpPr/>
      </dsp:nvSpPr>
      <dsp:spPr>
        <a:xfrm>
          <a:off x="4899183"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Q-learning</a:t>
          </a:r>
          <a:endParaRPr lang="en-IL" sz="2000" kern="1200" dirty="0"/>
        </a:p>
      </dsp:txBody>
      <dsp:txXfrm>
        <a:off x="5175407" y="0"/>
        <a:ext cx="1262065" cy="552447"/>
      </dsp:txXfrm>
    </dsp:sp>
    <dsp:sp modelId="{E8AC0BE5-B8B5-4ECB-B5CE-8D62965152DB}">
      <dsp:nvSpPr>
        <dsp:cNvPr id="0" name=""/>
        <dsp:cNvSpPr/>
      </dsp:nvSpPr>
      <dsp:spPr>
        <a:xfrm>
          <a:off x="6532245"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2.0</a:t>
          </a:r>
          <a:endParaRPr lang="en-IL" sz="2000" kern="1200" dirty="0"/>
        </a:p>
      </dsp:txBody>
      <dsp:txXfrm>
        <a:off x="6808469" y="0"/>
        <a:ext cx="1262065" cy="552447"/>
      </dsp:txXfrm>
    </dsp:sp>
    <dsp:sp modelId="{C3B45EA3-8ADE-4487-ABBB-58309C2D2442}">
      <dsp:nvSpPr>
        <dsp:cNvPr id="0" name=""/>
        <dsp:cNvSpPr/>
      </dsp:nvSpPr>
      <dsp:spPr>
        <a:xfrm>
          <a:off x="8165306"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3.0</a:t>
          </a:r>
          <a:endParaRPr lang="en-IL" sz="2000" kern="1200" dirty="0"/>
        </a:p>
      </dsp:txBody>
      <dsp:txXfrm>
        <a:off x="8441530" y="0"/>
        <a:ext cx="1262065" cy="552447"/>
      </dsp:txXfrm>
    </dsp:sp>
    <dsp:sp modelId="{99A23FE0-3FB8-46AE-9E07-A5B042C9B659}">
      <dsp:nvSpPr>
        <dsp:cNvPr id="0" name=""/>
        <dsp:cNvSpPr/>
      </dsp:nvSpPr>
      <dsp:spPr>
        <a:xfrm>
          <a:off x="9798367"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4.0</a:t>
          </a:r>
          <a:endParaRPr lang="en-IL" sz="2000" kern="1200" dirty="0"/>
        </a:p>
      </dsp:txBody>
      <dsp:txXfrm>
        <a:off x="10074591" y="0"/>
        <a:ext cx="1262065" cy="5524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Q-learning</a:t>
          </a:r>
          <a:endParaRPr lang="en-IL" sz="2500" kern="1200" dirty="0"/>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2.0</a:t>
          </a:r>
          <a:endParaRPr lang="en-IL" sz="25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3.0</a:t>
          </a:r>
          <a:endParaRPr lang="en-IL" sz="25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4.0</a:t>
          </a:r>
          <a:endParaRPr lang="en-IL" sz="2500" kern="1200" dirty="0"/>
        </a:p>
      </dsp:txBody>
      <dsp:txXfrm>
        <a:off x="9774062" y="0"/>
        <a:ext cx="1556923" cy="55244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Q-learning</a:t>
          </a:r>
          <a:endParaRPr lang="en-IL" sz="2500" kern="1200" dirty="0"/>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2.0</a:t>
          </a:r>
          <a:endParaRPr lang="en-IL" sz="25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3.0</a:t>
          </a:r>
          <a:endParaRPr lang="en-IL" sz="25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4.0</a:t>
          </a:r>
          <a:endParaRPr lang="en-IL" sz="2500" kern="1200" dirty="0"/>
        </a:p>
      </dsp:txBody>
      <dsp:txXfrm>
        <a:off x="9774062" y="0"/>
        <a:ext cx="1556923" cy="55244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0" y="0"/>
          <a:ext cx="1814512"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76224" y="0"/>
        <a:ext cx="1262065" cy="552447"/>
      </dsp:txXfrm>
    </dsp:sp>
    <dsp:sp modelId="{D60A9886-0660-49F5-B80E-7DA5C5A8D45D}">
      <dsp:nvSpPr>
        <dsp:cNvPr id="0" name=""/>
        <dsp:cNvSpPr/>
      </dsp:nvSpPr>
      <dsp:spPr>
        <a:xfrm>
          <a:off x="1633061"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sp:txBody>
      <dsp:txXfrm>
        <a:off x="1909285" y="0"/>
        <a:ext cx="1262065" cy="552447"/>
      </dsp:txXfrm>
    </dsp:sp>
    <dsp:sp modelId="{102491BE-79FE-4A5A-A67B-8328B53D138A}">
      <dsp:nvSpPr>
        <dsp:cNvPr id="0" name=""/>
        <dsp:cNvSpPr/>
      </dsp:nvSpPr>
      <dsp:spPr>
        <a:xfrm>
          <a:off x="3266122"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ייצוג הסביבה</a:t>
          </a:r>
          <a:endParaRPr lang="en-IL" sz="2300" kern="1200" dirty="0"/>
        </a:p>
      </dsp:txBody>
      <dsp:txXfrm>
        <a:off x="3542346" y="0"/>
        <a:ext cx="1262065" cy="552447"/>
      </dsp:txXfrm>
    </dsp:sp>
    <dsp:sp modelId="{C8191283-E4E8-4665-AA30-D3ADDA5F199D}">
      <dsp:nvSpPr>
        <dsp:cNvPr id="0" name=""/>
        <dsp:cNvSpPr/>
      </dsp:nvSpPr>
      <dsp:spPr>
        <a:xfrm>
          <a:off x="4899183"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Q-learning</a:t>
          </a:r>
          <a:endParaRPr lang="en-IL" sz="2000" kern="1200" dirty="0"/>
        </a:p>
      </dsp:txBody>
      <dsp:txXfrm>
        <a:off x="5175407" y="0"/>
        <a:ext cx="1262065" cy="552447"/>
      </dsp:txXfrm>
    </dsp:sp>
    <dsp:sp modelId="{E8AC0BE5-B8B5-4ECB-B5CE-8D62965152DB}">
      <dsp:nvSpPr>
        <dsp:cNvPr id="0" name=""/>
        <dsp:cNvSpPr/>
      </dsp:nvSpPr>
      <dsp:spPr>
        <a:xfrm>
          <a:off x="6532245"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2.0</a:t>
          </a:r>
          <a:endParaRPr lang="en-IL" sz="2000" kern="1200" dirty="0"/>
        </a:p>
      </dsp:txBody>
      <dsp:txXfrm>
        <a:off x="6808469" y="0"/>
        <a:ext cx="1262065" cy="552447"/>
      </dsp:txXfrm>
    </dsp:sp>
    <dsp:sp modelId="{C3B45EA3-8ADE-4487-ABBB-58309C2D2442}">
      <dsp:nvSpPr>
        <dsp:cNvPr id="0" name=""/>
        <dsp:cNvSpPr/>
      </dsp:nvSpPr>
      <dsp:spPr>
        <a:xfrm>
          <a:off x="8165306"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3.0</a:t>
          </a:r>
          <a:endParaRPr lang="en-IL" sz="2000" kern="1200" dirty="0"/>
        </a:p>
      </dsp:txBody>
      <dsp:txXfrm>
        <a:off x="8441530" y="0"/>
        <a:ext cx="1262065" cy="552447"/>
      </dsp:txXfrm>
    </dsp:sp>
    <dsp:sp modelId="{99A23FE0-3FB8-46AE-9E07-A5B042C9B659}">
      <dsp:nvSpPr>
        <dsp:cNvPr id="0" name=""/>
        <dsp:cNvSpPr/>
      </dsp:nvSpPr>
      <dsp:spPr>
        <a:xfrm>
          <a:off x="9798367"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4.0</a:t>
          </a:r>
          <a:endParaRPr lang="en-IL" sz="2000" kern="1200" dirty="0"/>
        </a:p>
      </dsp:txBody>
      <dsp:txXfrm>
        <a:off x="10074591" y="0"/>
        <a:ext cx="1262065" cy="5524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0" y="0"/>
          <a:ext cx="1814512"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76224" y="0"/>
        <a:ext cx="1262065" cy="552447"/>
      </dsp:txXfrm>
    </dsp:sp>
    <dsp:sp modelId="{D60A9886-0660-49F5-B80E-7DA5C5A8D45D}">
      <dsp:nvSpPr>
        <dsp:cNvPr id="0" name=""/>
        <dsp:cNvSpPr/>
      </dsp:nvSpPr>
      <dsp:spPr>
        <a:xfrm>
          <a:off x="1633061"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sp:txBody>
      <dsp:txXfrm>
        <a:off x="1909285" y="0"/>
        <a:ext cx="1262065" cy="552447"/>
      </dsp:txXfrm>
    </dsp:sp>
    <dsp:sp modelId="{102491BE-79FE-4A5A-A67B-8328B53D138A}">
      <dsp:nvSpPr>
        <dsp:cNvPr id="0" name=""/>
        <dsp:cNvSpPr/>
      </dsp:nvSpPr>
      <dsp:spPr>
        <a:xfrm>
          <a:off x="3266122"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ייצוג הסביבה</a:t>
          </a:r>
          <a:endParaRPr lang="en-IL" sz="2300" kern="1200" dirty="0"/>
        </a:p>
      </dsp:txBody>
      <dsp:txXfrm>
        <a:off x="3542346" y="0"/>
        <a:ext cx="1262065" cy="552447"/>
      </dsp:txXfrm>
    </dsp:sp>
    <dsp:sp modelId="{C8191283-E4E8-4665-AA30-D3ADDA5F199D}">
      <dsp:nvSpPr>
        <dsp:cNvPr id="0" name=""/>
        <dsp:cNvSpPr/>
      </dsp:nvSpPr>
      <dsp:spPr>
        <a:xfrm>
          <a:off x="4899183"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Q-learning</a:t>
          </a:r>
          <a:endParaRPr lang="en-IL" sz="2000" kern="1200" dirty="0"/>
        </a:p>
      </dsp:txBody>
      <dsp:txXfrm>
        <a:off x="5175407" y="0"/>
        <a:ext cx="1262065" cy="552447"/>
      </dsp:txXfrm>
    </dsp:sp>
    <dsp:sp modelId="{E8AC0BE5-B8B5-4ECB-B5CE-8D62965152DB}">
      <dsp:nvSpPr>
        <dsp:cNvPr id="0" name=""/>
        <dsp:cNvSpPr/>
      </dsp:nvSpPr>
      <dsp:spPr>
        <a:xfrm>
          <a:off x="6532245"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2.0</a:t>
          </a:r>
          <a:endParaRPr lang="en-IL" sz="2000" kern="1200" dirty="0"/>
        </a:p>
      </dsp:txBody>
      <dsp:txXfrm>
        <a:off x="6808469" y="0"/>
        <a:ext cx="1262065" cy="552447"/>
      </dsp:txXfrm>
    </dsp:sp>
    <dsp:sp modelId="{C3B45EA3-8ADE-4487-ABBB-58309C2D2442}">
      <dsp:nvSpPr>
        <dsp:cNvPr id="0" name=""/>
        <dsp:cNvSpPr/>
      </dsp:nvSpPr>
      <dsp:spPr>
        <a:xfrm>
          <a:off x="8165306"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3.0</a:t>
          </a:r>
          <a:endParaRPr lang="en-IL" sz="2000" kern="1200" dirty="0"/>
        </a:p>
      </dsp:txBody>
      <dsp:txXfrm>
        <a:off x="8441530" y="0"/>
        <a:ext cx="1262065" cy="552447"/>
      </dsp:txXfrm>
    </dsp:sp>
    <dsp:sp modelId="{99A23FE0-3FB8-46AE-9E07-A5B042C9B659}">
      <dsp:nvSpPr>
        <dsp:cNvPr id="0" name=""/>
        <dsp:cNvSpPr/>
      </dsp:nvSpPr>
      <dsp:spPr>
        <a:xfrm>
          <a:off x="9798367"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he-IL" sz="2000" kern="1200" dirty="0"/>
            <a:t>גרסה 4.0</a:t>
          </a:r>
          <a:endParaRPr lang="en-IL" sz="2000" kern="1200" dirty="0"/>
        </a:p>
      </dsp:txBody>
      <dsp:txXfrm>
        <a:off x="10074591" y="0"/>
        <a:ext cx="1262065" cy="55244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13CA2-7A5A-4F92-B3D4-25969DFB2A2D}">
      <dsp:nvSpPr>
        <dsp:cNvPr id="0" name=""/>
        <dsp:cNvSpPr/>
      </dsp:nvSpPr>
      <dsp:spPr>
        <a:xfrm>
          <a:off x="0" y="458810"/>
          <a:ext cx="6692748" cy="17482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624840" rIns="519432" bIns="213360" numCol="1" spcCol="1270" anchor="t" anchorCtr="0">
          <a:noAutofit/>
        </a:bodyPr>
        <a:lstStyle/>
        <a:p>
          <a:pPr marL="285750" lvl="1" indent="-285750" algn="r" defTabSz="1333500" rtl="1">
            <a:lnSpc>
              <a:spcPct val="90000"/>
            </a:lnSpc>
            <a:spcBef>
              <a:spcPct val="0"/>
            </a:spcBef>
            <a:spcAft>
              <a:spcPct val="15000"/>
            </a:spcAft>
            <a:buChar char="•"/>
          </a:pPr>
          <a:r>
            <a:rPr lang="he-IL" sz="3000" kern="1200"/>
            <a:t>סביבה</a:t>
          </a:r>
          <a:endParaRPr lang="en-US" sz="3000" kern="1200"/>
        </a:p>
        <a:p>
          <a:pPr marL="285750" lvl="1" indent="-285750" algn="r" defTabSz="1333500" rtl="1">
            <a:lnSpc>
              <a:spcPct val="90000"/>
            </a:lnSpc>
            <a:spcBef>
              <a:spcPct val="0"/>
            </a:spcBef>
            <a:spcAft>
              <a:spcPct val="15000"/>
            </a:spcAft>
            <a:buChar char="•"/>
          </a:pPr>
          <a:r>
            <a:rPr lang="he-IL" sz="3000" kern="1200"/>
            <a:t>סוכן</a:t>
          </a:r>
          <a:endParaRPr lang="en-US" sz="3000" kern="1200"/>
        </a:p>
      </dsp:txBody>
      <dsp:txXfrm>
        <a:off x="0" y="458810"/>
        <a:ext cx="6692748" cy="1748250"/>
      </dsp:txXfrm>
    </dsp:sp>
    <dsp:sp modelId="{B2482F96-8686-458E-949B-38C415418DD7}">
      <dsp:nvSpPr>
        <dsp:cNvPr id="0" name=""/>
        <dsp:cNvSpPr/>
      </dsp:nvSpPr>
      <dsp:spPr>
        <a:xfrm>
          <a:off x="1523336" y="0"/>
          <a:ext cx="4684923" cy="885600"/>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ctr" defTabSz="1333500" rtl="1">
            <a:lnSpc>
              <a:spcPct val="90000"/>
            </a:lnSpc>
            <a:spcBef>
              <a:spcPct val="0"/>
            </a:spcBef>
            <a:spcAft>
              <a:spcPct val="35000"/>
            </a:spcAft>
            <a:buNone/>
          </a:pPr>
          <a:r>
            <a:rPr lang="he-IL" sz="3000" kern="1200"/>
            <a:t>למידת חיזוק</a:t>
          </a:r>
          <a:endParaRPr lang="en-US" sz="3000" kern="1200"/>
        </a:p>
      </dsp:txBody>
      <dsp:txXfrm>
        <a:off x="1566567" y="43231"/>
        <a:ext cx="4598461" cy="799138"/>
      </dsp:txXfrm>
    </dsp:sp>
    <dsp:sp modelId="{24F023D9-D28E-4264-B778-0FF2DE67E8C4}">
      <dsp:nvSpPr>
        <dsp:cNvPr id="0" name=""/>
        <dsp:cNvSpPr/>
      </dsp:nvSpPr>
      <dsp:spPr>
        <a:xfrm>
          <a:off x="0" y="2811860"/>
          <a:ext cx="6692748" cy="1653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624840" rIns="519432" bIns="213360" numCol="1" spcCol="1270" anchor="t" anchorCtr="0">
          <a:noAutofit/>
        </a:bodyPr>
        <a:lstStyle/>
        <a:p>
          <a:pPr marL="285750" lvl="1" indent="-285750" algn="r" defTabSz="1333500" rtl="1">
            <a:lnSpc>
              <a:spcPct val="90000"/>
            </a:lnSpc>
            <a:spcBef>
              <a:spcPct val="0"/>
            </a:spcBef>
            <a:spcAft>
              <a:spcPct val="15000"/>
            </a:spcAft>
            <a:buChar char="•"/>
          </a:pPr>
          <a:r>
            <a:rPr lang="he-IL" sz="3000" kern="1200" dirty="0"/>
            <a:t>מערך הלוח מוקטן ומשוטח ומיקום הראש של השחקן שלנו</a:t>
          </a:r>
          <a:endParaRPr lang="en-US" sz="3000" kern="1200" dirty="0"/>
        </a:p>
      </dsp:txBody>
      <dsp:txXfrm>
        <a:off x="0" y="2811860"/>
        <a:ext cx="6692748" cy="1653750"/>
      </dsp:txXfrm>
    </dsp:sp>
    <dsp:sp modelId="{E0D75E65-DA8C-4056-B70F-C3D21CD4F363}">
      <dsp:nvSpPr>
        <dsp:cNvPr id="0" name=""/>
        <dsp:cNvSpPr/>
      </dsp:nvSpPr>
      <dsp:spPr>
        <a:xfrm>
          <a:off x="1523336" y="2330138"/>
          <a:ext cx="4684923" cy="885600"/>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ctr" defTabSz="1333500" rtl="1">
            <a:lnSpc>
              <a:spcPct val="90000"/>
            </a:lnSpc>
            <a:spcBef>
              <a:spcPct val="0"/>
            </a:spcBef>
            <a:spcAft>
              <a:spcPct val="35000"/>
            </a:spcAft>
            <a:buNone/>
          </a:pPr>
          <a:r>
            <a:rPr lang="he-IL" sz="3000" kern="1200"/>
            <a:t>הסביבה במשחק שלנו</a:t>
          </a:r>
          <a:endParaRPr lang="en-US" sz="3000" kern="1200"/>
        </a:p>
      </dsp:txBody>
      <dsp:txXfrm>
        <a:off x="1566567" y="2373369"/>
        <a:ext cx="4598461"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מבוא</a:t>
          </a:r>
          <a:endParaRPr lang="en-IL" sz="2300" kern="1200" dirty="0"/>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למידת חיזוק</a:t>
          </a:r>
          <a:endParaRPr lang="en-IL" sz="2300" kern="1200" dirty="0"/>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Q-learning</a:t>
          </a:r>
          <a:endParaRPr lang="en-IL" sz="2300" kern="1200" dirty="0"/>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2.0</a:t>
          </a:r>
          <a:endParaRPr lang="en-IL" sz="23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3.0</a:t>
          </a:r>
          <a:endParaRPr lang="en-IL" sz="23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4.0</a:t>
          </a:r>
          <a:endParaRPr lang="en-IL" sz="2300" kern="1200" dirty="0"/>
        </a:p>
      </dsp:txBody>
      <dsp:txXfrm>
        <a:off x="9774062" y="0"/>
        <a:ext cx="1556923" cy="55244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C514E-DD43-4171-8E67-03F884D3F06A}">
      <dsp:nvSpPr>
        <dsp:cNvPr id="0" name=""/>
        <dsp:cNvSpPr/>
      </dsp:nvSpPr>
      <dsp:spPr>
        <a:xfrm>
          <a:off x="4844169" y="1244656"/>
          <a:ext cx="1426411" cy="569728"/>
        </a:xfrm>
        <a:custGeom>
          <a:avLst/>
          <a:gdLst/>
          <a:ahLst/>
          <a:cxnLst/>
          <a:rect l="0" t="0" r="0" b="0"/>
          <a:pathLst>
            <a:path>
              <a:moveTo>
                <a:pt x="0" y="0"/>
              </a:moveTo>
              <a:lnTo>
                <a:pt x="0" y="388253"/>
              </a:lnTo>
              <a:lnTo>
                <a:pt x="1426411" y="388253"/>
              </a:lnTo>
              <a:lnTo>
                <a:pt x="1426411" y="56972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4A8425-09AA-42DB-B5AD-CCE935A8269F}">
      <dsp:nvSpPr>
        <dsp:cNvPr id="0" name=""/>
        <dsp:cNvSpPr/>
      </dsp:nvSpPr>
      <dsp:spPr>
        <a:xfrm>
          <a:off x="3417757" y="1244656"/>
          <a:ext cx="1426411" cy="569728"/>
        </a:xfrm>
        <a:custGeom>
          <a:avLst/>
          <a:gdLst/>
          <a:ahLst/>
          <a:cxnLst/>
          <a:rect l="0" t="0" r="0" b="0"/>
          <a:pathLst>
            <a:path>
              <a:moveTo>
                <a:pt x="1426411" y="0"/>
              </a:moveTo>
              <a:lnTo>
                <a:pt x="1426411" y="388253"/>
              </a:lnTo>
              <a:lnTo>
                <a:pt x="0" y="388253"/>
              </a:lnTo>
              <a:lnTo>
                <a:pt x="0" y="569728"/>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AF3589-8044-4673-8BE9-19F1EB67061E}">
      <dsp:nvSpPr>
        <dsp:cNvPr id="0" name=""/>
        <dsp:cNvSpPr/>
      </dsp:nvSpPr>
      <dsp:spPr>
        <a:xfrm>
          <a:off x="3487478" y="723"/>
          <a:ext cx="2713381" cy="1243933"/>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840A5CE-0B66-4FB0-B9EB-E7081C5CDB75}">
      <dsp:nvSpPr>
        <dsp:cNvPr id="0" name=""/>
        <dsp:cNvSpPr/>
      </dsp:nvSpPr>
      <dsp:spPr>
        <a:xfrm>
          <a:off x="3705140" y="207501"/>
          <a:ext cx="2713381" cy="124393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51460" tIns="251460" rIns="251460" bIns="251460" numCol="1" spcCol="1270" anchor="ctr" anchorCtr="0">
          <a:noAutofit/>
        </a:bodyPr>
        <a:lstStyle/>
        <a:p>
          <a:pPr marL="0" lvl="0" indent="0" algn="ctr" defTabSz="2933700" rtl="1">
            <a:lnSpc>
              <a:spcPct val="90000"/>
            </a:lnSpc>
            <a:spcBef>
              <a:spcPct val="0"/>
            </a:spcBef>
            <a:spcAft>
              <a:spcPct val="35000"/>
            </a:spcAft>
            <a:buNone/>
          </a:pPr>
          <a:r>
            <a:rPr lang="he-IL" sz="6600" b="1" kern="1200"/>
            <a:t>סוכן</a:t>
          </a:r>
          <a:endParaRPr lang="en-US" sz="6600" b="1" kern="1200"/>
        </a:p>
      </dsp:txBody>
      <dsp:txXfrm>
        <a:off x="3741574" y="243935"/>
        <a:ext cx="2640513" cy="1171065"/>
      </dsp:txXfrm>
    </dsp:sp>
    <dsp:sp modelId="{89D3B3BB-70CA-4B95-91FD-1BCFE63CCB05}">
      <dsp:nvSpPr>
        <dsp:cNvPr id="0" name=""/>
        <dsp:cNvSpPr/>
      </dsp:nvSpPr>
      <dsp:spPr>
        <a:xfrm>
          <a:off x="2209007" y="1814384"/>
          <a:ext cx="2417501" cy="1519825"/>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6E00805-C6FA-4A58-BE6E-A808AC4BBEEF}">
      <dsp:nvSpPr>
        <dsp:cNvPr id="0" name=""/>
        <dsp:cNvSpPr/>
      </dsp:nvSpPr>
      <dsp:spPr>
        <a:xfrm>
          <a:off x="2426668" y="2021163"/>
          <a:ext cx="2417501" cy="1519825"/>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he-IL" sz="2800" kern="1200"/>
            <a:t>לקחת החלטות</a:t>
          </a:r>
          <a:endParaRPr lang="en-US" sz="2800" kern="1200"/>
        </a:p>
      </dsp:txBody>
      <dsp:txXfrm>
        <a:off x="2471182" y="2065677"/>
        <a:ext cx="2328473" cy="1430797"/>
      </dsp:txXfrm>
    </dsp:sp>
    <dsp:sp modelId="{CC017973-EAD1-41F0-A1E0-B8B9EADF3C3C}">
      <dsp:nvSpPr>
        <dsp:cNvPr id="0" name=""/>
        <dsp:cNvSpPr/>
      </dsp:nvSpPr>
      <dsp:spPr>
        <a:xfrm>
          <a:off x="5061830" y="1814384"/>
          <a:ext cx="2417501" cy="1519825"/>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868D007-79DA-43ED-88E4-C0268F35066E}">
      <dsp:nvSpPr>
        <dsp:cNvPr id="0" name=""/>
        <dsp:cNvSpPr/>
      </dsp:nvSpPr>
      <dsp:spPr>
        <a:xfrm>
          <a:off x="5279491" y="2021163"/>
          <a:ext cx="2417501" cy="1519825"/>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rtl="1">
            <a:lnSpc>
              <a:spcPct val="90000"/>
            </a:lnSpc>
            <a:spcBef>
              <a:spcPct val="0"/>
            </a:spcBef>
            <a:spcAft>
              <a:spcPct val="35000"/>
            </a:spcAft>
            <a:buNone/>
          </a:pPr>
          <a:r>
            <a:rPr lang="he-IL" sz="2400" kern="1200"/>
            <a:t>ללמוד מהפידבק שמקבל מהסביבה</a:t>
          </a:r>
          <a:endParaRPr lang="en-US" sz="2400" kern="1200"/>
        </a:p>
      </dsp:txBody>
      <dsp:txXfrm>
        <a:off x="5324005" y="2065677"/>
        <a:ext cx="2328473" cy="14307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1C6C04-230B-40D0-AB5B-2F2ACF898737}">
      <dsp:nvSpPr>
        <dsp:cNvPr id="0" name=""/>
        <dsp:cNvSpPr/>
      </dsp:nvSpPr>
      <dsp:spPr>
        <a:xfrm>
          <a:off x="1722" y="798257"/>
          <a:ext cx="3305182" cy="1864928"/>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052C7CA-5577-40D8-A724-156D42AC1E03}">
      <dsp:nvSpPr>
        <dsp:cNvPr id="0" name=""/>
        <dsp:cNvSpPr/>
      </dsp:nvSpPr>
      <dsp:spPr>
        <a:xfrm>
          <a:off x="328044" y="1108263"/>
          <a:ext cx="3305182" cy="1864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b="1" kern="1200"/>
            <a:t>בעיית זיכרון </a:t>
          </a:r>
        </a:p>
        <a:p>
          <a:pPr marL="0" lvl="0" indent="0" algn="ctr" defTabSz="1155700">
            <a:lnSpc>
              <a:spcPct val="90000"/>
            </a:lnSpc>
            <a:spcBef>
              <a:spcPct val="0"/>
            </a:spcBef>
            <a:spcAft>
              <a:spcPct val="35000"/>
            </a:spcAft>
            <a:buNone/>
          </a:pPr>
          <a:r>
            <a:rPr lang="he-IL" sz="2600" kern="1200"/>
            <a:t> ייצוג המצבים והפעולות במטריצה גדולה</a:t>
          </a:r>
          <a:endParaRPr lang="en-US" sz="2600" kern="1200"/>
        </a:p>
      </dsp:txBody>
      <dsp:txXfrm>
        <a:off x="382666" y="1162885"/>
        <a:ext cx="3195938" cy="1755684"/>
      </dsp:txXfrm>
    </dsp:sp>
    <dsp:sp modelId="{B792447D-885F-451D-9ADA-846EAF8E58F0}">
      <dsp:nvSpPr>
        <dsp:cNvPr id="0" name=""/>
        <dsp:cNvSpPr/>
      </dsp:nvSpPr>
      <dsp:spPr>
        <a:xfrm>
          <a:off x="3959548" y="798257"/>
          <a:ext cx="2936895" cy="1864928"/>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77A744B-561C-4554-A372-700B2BEB8920}">
      <dsp:nvSpPr>
        <dsp:cNvPr id="0" name=""/>
        <dsp:cNvSpPr/>
      </dsp:nvSpPr>
      <dsp:spPr>
        <a:xfrm>
          <a:off x="4285869" y="1108263"/>
          <a:ext cx="2936895" cy="1864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b="1" kern="1200"/>
            <a:t>בעיית זמן חיפוש</a:t>
          </a:r>
        </a:p>
        <a:p>
          <a:pPr marL="0" lvl="0" indent="0" algn="ctr" defTabSz="1155700">
            <a:lnSpc>
              <a:spcPct val="90000"/>
            </a:lnSpc>
            <a:spcBef>
              <a:spcPct val="0"/>
            </a:spcBef>
            <a:spcAft>
              <a:spcPct val="35000"/>
            </a:spcAft>
            <a:buNone/>
          </a:pPr>
          <a:r>
            <a:rPr lang="he-IL" sz="2600" kern="1200"/>
            <a:t>מטריצה גדולה = זמן חיפוש גדול</a:t>
          </a:r>
          <a:endParaRPr lang="en-US" sz="2600" kern="1200"/>
        </a:p>
      </dsp:txBody>
      <dsp:txXfrm>
        <a:off x="4340491" y="1162885"/>
        <a:ext cx="2827651" cy="1755684"/>
      </dsp:txXfrm>
    </dsp:sp>
    <dsp:sp modelId="{DA9DA474-8DC3-4FC4-9A56-43070F8D26C4}">
      <dsp:nvSpPr>
        <dsp:cNvPr id="0" name=""/>
        <dsp:cNvSpPr/>
      </dsp:nvSpPr>
      <dsp:spPr>
        <a:xfrm>
          <a:off x="7549087" y="798257"/>
          <a:ext cx="2936895" cy="1864928"/>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8355294-896E-4E10-AB04-2B81C4B88B27}">
      <dsp:nvSpPr>
        <dsp:cNvPr id="0" name=""/>
        <dsp:cNvSpPr/>
      </dsp:nvSpPr>
      <dsp:spPr>
        <a:xfrm>
          <a:off x="7875408" y="1108263"/>
          <a:ext cx="2936895" cy="1864928"/>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e-IL" sz="2600" b="1" kern="1200"/>
            <a:t>למידה איטית</a:t>
          </a:r>
        </a:p>
        <a:p>
          <a:pPr marL="0" lvl="0" indent="0" algn="ctr" defTabSz="1155700">
            <a:lnSpc>
              <a:spcPct val="90000"/>
            </a:lnSpc>
            <a:spcBef>
              <a:spcPct val="0"/>
            </a:spcBef>
            <a:spcAft>
              <a:spcPct val="35000"/>
            </a:spcAft>
            <a:buNone/>
          </a:pPr>
          <a:r>
            <a:rPr lang="he-IL" sz="2600" kern="1200"/>
            <a:t>אולי קיים אלגוריתם למידה יותר חכם?</a:t>
          </a:r>
          <a:endParaRPr lang="en-US" sz="2600" kern="1200"/>
        </a:p>
      </dsp:txBody>
      <dsp:txXfrm>
        <a:off x="7930030" y="1162885"/>
        <a:ext cx="2827651" cy="175568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92346-4D28-45F1-B341-A2778EB929F6}">
      <dsp:nvSpPr>
        <dsp:cNvPr id="0" name=""/>
        <dsp:cNvSpPr/>
      </dsp:nvSpPr>
      <dsp:spPr>
        <a:xfrm>
          <a:off x="1311479" y="0"/>
          <a:ext cx="8084573" cy="801669"/>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a:t>מבוסס על אותו הרעיון של </a:t>
          </a:r>
          <a:r>
            <a:rPr lang="en-US" sz="2100" kern="1200"/>
            <a:t>Q learning</a:t>
          </a:r>
        </a:p>
      </dsp:txBody>
      <dsp:txXfrm>
        <a:off x="2215593" y="23480"/>
        <a:ext cx="7156979" cy="754709"/>
      </dsp:txXfrm>
    </dsp:sp>
    <dsp:sp modelId="{654431BF-9A33-4F45-8B10-C068D5A2CDCE}">
      <dsp:nvSpPr>
        <dsp:cNvPr id="0" name=""/>
        <dsp:cNvSpPr/>
      </dsp:nvSpPr>
      <dsp:spPr>
        <a:xfrm>
          <a:off x="1344060" y="947427"/>
          <a:ext cx="8084573" cy="801669"/>
        </a:xfrm>
        <a:prstGeom prst="roundRect">
          <a:avLst>
            <a:gd name="adj" fmla="val 10000"/>
          </a:avLst>
        </a:prstGeom>
        <a:gradFill rotWithShape="0">
          <a:gsLst>
            <a:gs pos="0">
              <a:schemeClr val="accent2">
                <a:hueOff val="37813"/>
                <a:satOff val="4346"/>
                <a:lumOff val="-3464"/>
                <a:alphaOff val="0"/>
                <a:tint val="94000"/>
                <a:satMod val="105000"/>
                <a:lumMod val="102000"/>
              </a:schemeClr>
            </a:gs>
            <a:gs pos="100000">
              <a:schemeClr val="accent2">
                <a:hueOff val="37813"/>
                <a:satOff val="4346"/>
                <a:lumOff val="-346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b="1" kern="1200"/>
            <a:t>את הטבלה מחליפה רשת נוירונים</a:t>
          </a:r>
          <a:r>
            <a:rPr lang="en-US" sz="2100" b="1" kern="1200"/>
            <a:t> </a:t>
          </a:r>
          <a:r>
            <a:rPr lang="he-IL" sz="2100" b="1" kern="1200"/>
            <a:t>                                              </a:t>
          </a:r>
          <a:r>
            <a:rPr lang="he-IL" sz="2100" kern="1200"/>
            <a:t>מקבלת מצב ומוציאה את האיכות של כל פעולה אפשרית ב-</a:t>
          </a:r>
          <a:r>
            <a:rPr lang="en-US" sz="2100" kern="1200"/>
            <a:t>AS</a:t>
          </a:r>
        </a:p>
      </dsp:txBody>
      <dsp:txXfrm>
        <a:off x="2565708" y="970907"/>
        <a:ext cx="6839445" cy="754709"/>
      </dsp:txXfrm>
    </dsp:sp>
    <dsp:sp modelId="{2485086B-A323-4F5F-9872-FDA681AEC720}">
      <dsp:nvSpPr>
        <dsp:cNvPr id="0" name=""/>
        <dsp:cNvSpPr/>
      </dsp:nvSpPr>
      <dsp:spPr>
        <a:xfrm>
          <a:off x="677083" y="1894855"/>
          <a:ext cx="8084573" cy="801669"/>
        </a:xfrm>
        <a:prstGeom prst="roundRect">
          <a:avLst>
            <a:gd name="adj" fmla="val 10000"/>
          </a:avLst>
        </a:prstGeom>
        <a:gradFill rotWithShape="0">
          <a:gsLst>
            <a:gs pos="0">
              <a:schemeClr val="accent2">
                <a:hueOff val="75626"/>
                <a:satOff val="8693"/>
                <a:lumOff val="-6929"/>
                <a:alphaOff val="0"/>
                <a:tint val="94000"/>
                <a:satMod val="105000"/>
                <a:lumMod val="102000"/>
              </a:schemeClr>
            </a:gs>
            <a:gs pos="100000">
              <a:schemeClr val="accent2">
                <a:hueOff val="75626"/>
                <a:satOff val="8693"/>
                <a:lumOff val="-6929"/>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a:t>נוקטים בפעולה שמביאה את התועלת המקסימלית</a:t>
          </a:r>
          <a:endParaRPr lang="en-US" sz="2100" kern="1200"/>
        </a:p>
      </dsp:txBody>
      <dsp:txXfrm>
        <a:off x="1888625" y="1918335"/>
        <a:ext cx="6849551" cy="754709"/>
      </dsp:txXfrm>
    </dsp:sp>
    <dsp:sp modelId="{59DD4B23-10E6-4623-BCC8-A8113DA52474}">
      <dsp:nvSpPr>
        <dsp:cNvPr id="0" name=""/>
        <dsp:cNvSpPr/>
      </dsp:nvSpPr>
      <dsp:spPr>
        <a:xfrm>
          <a:off x="0" y="2842282"/>
          <a:ext cx="8084573" cy="801669"/>
        </a:xfrm>
        <a:prstGeom prst="roundRect">
          <a:avLst>
            <a:gd name="adj" fmla="val 10000"/>
          </a:avLst>
        </a:prstGeom>
        <a:gradFill rotWithShape="0">
          <a:gsLst>
            <a:gs pos="0">
              <a:schemeClr val="accent2">
                <a:hueOff val="113439"/>
                <a:satOff val="13039"/>
                <a:lumOff val="-10393"/>
                <a:alphaOff val="0"/>
                <a:tint val="94000"/>
                <a:satMod val="105000"/>
                <a:lumMod val="102000"/>
              </a:schemeClr>
            </a:gs>
            <a:gs pos="100000">
              <a:schemeClr val="accent2">
                <a:hueOff val="113439"/>
                <a:satOff val="13039"/>
                <a:lumOff val="-1039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1">
            <a:lnSpc>
              <a:spcPct val="90000"/>
            </a:lnSpc>
            <a:spcBef>
              <a:spcPct val="0"/>
            </a:spcBef>
            <a:spcAft>
              <a:spcPct val="35000"/>
            </a:spcAft>
            <a:buNone/>
          </a:pPr>
          <a:r>
            <a:rPr lang="he-IL" sz="2100" kern="1200"/>
            <a:t>הרשת מתעדכנת לפי רצף ה-</a:t>
          </a:r>
          <a:r>
            <a:rPr lang="en-US" sz="2100" kern="1200"/>
            <a:t>reward</a:t>
          </a:r>
          <a:r>
            <a:rPr lang="he-IL" sz="2100" kern="1200"/>
            <a:t>-ים שמתקבלים מכל פעולה</a:t>
          </a:r>
          <a:endParaRPr lang="en-US" sz="2100" kern="1200"/>
        </a:p>
      </dsp:txBody>
      <dsp:txXfrm>
        <a:off x="1221648" y="2865762"/>
        <a:ext cx="6839445" cy="754709"/>
      </dsp:txXfrm>
    </dsp:sp>
    <dsp:sp modelId="{28F5C27B-97DB-4A68-AF84-4F73F3218085}">
      <dsp:nvSpPr>
        <dsp:cNvPr id="0" name=""/>
        <dsp:cNvSpPr/>
      </dsp:nvSpPr>
      <dsp:spPr>
        <a:xfrm flipH="1" flipV="1">
          <a:off x="1443236" y="1725003"/>
          <a:ext cx="183520" cy="63713"/>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rtl="1">
            <a:lnSpc>
              <a:spcPct val="90000"/>
            </a:lnSpc>
            <a:spcBef>
              <a:spcPct val="0"/>
            </a:spcBef>
            <a:spcAft>
              <a:spcPct val="35000"/>
            </a:spcAft>
            <a:buNone/>
          </a:pPr>
          <a:endParaRPr lang="en-US" sz="500" kern="1200"/>
        </a:p>
      </dsp:txBody>
      <dsp:txXfrm rot="10800000">
        <a:off x="1484528" y="1740772"/>
        <a:ext cx="100936" cy="47944"/>
      </dsp:txXfrm>
    </dsp:sp>
    <dsp:sp modelId="{56FE2EE4-4012-438D-AC30-4E6C9A4F6586}">
      <dsp:nvSpPr>
        <dsp:cNvPr id="0" name=""/>
        <dsp:cNvSpPr/>
      </dsp:nvSpPr>
      <dsp:spPr>
        <a:xfrm>
          <a:off x="1344060" y="1561433"/>
          <a:ext cx="521085" cy="521085"/>
        </a:xfrm>
        <a:prstGeom prst="downArrow">
          <a:avLst>
            <a:gd name="adj1" fmla="val 55000"/>
            <a:gd name="adj2" fmla="val 45000"/>
          </a:avLst>
        </a:prstGeom>
        <a:solidFill>
          <a:schemeClr val="accent2">
            <a:tint val="40000"/>
            <a:alpha val="90000"/>
            <a:hueOff val="214651"/>
            <a:satOff val="3964"/>
            <a:lumOff val="-442"/>
            <a:alphaOff val="0"/>
          </a:schemeClr>
        </a:solidFill>
        <a:ln w="9525" cap="flat" cmpd="sng" algn="ctr">
          <a:solidFill>
            <a:schemeClr val="accent2">
              <a:tint val="40000"/>
              <a:alpha val="90000"/>
              <a:hueOff val="214651"/>
              <a:satOff val="3964"/>
              <a:lumOff val="-44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rtl="1">
            <a:lnSpc>
              <a:spcPct val="90000"/>
            </a:lnSpc>
            <a:spcBef>
              <a:spcPct val="0"/>
            </a:spcBef>
            <a:spcAft>
              <a:spcPct val="35000"/>
            </a:spcAft>
            <a:buNone/>
          </a:pPr>
          <a:endParaRPr lang="en-US" sz="2600" kern="1200"/>
        </a:p>
      </dsp:txBody>
      <dsp:txXfrm>
        <a:off x="1461304" y="1561433"/>
        <a:ext cx="286597" cy="392116"/>
      </dsp:txXfrm>
    </dsp:sp>
    <dsp:sp modelId="{EF72C39B-3F0F-4C61-BB73-E2DB63F0627F}">
      <dsp:nvSpPr>
        <dsp:cNvPr id="0" name=""/>
        <dsp:cNvSpPr/>
      </dsp:nvSpPr>
      <dsp:spPr>
        <a:xfrm>
          <a:off x="677083" y="2508860"/>
          <a:ext cx="521085" cy="521085"/>
        </a:xfrm>
        <a:prstGeom prst="downArrow">
          <a:avLst>
            <a:gd name="adj1" fmla="val 55000"/>
            <a:gd name="adj2" fmla="val 45000"/>
          </a:avLst>
        </a:prstGeom>
        <a:solidFill>
          <a:schemeClr val="accent2">
            <a:tint val="40000"/>
            <a:alpha val="90000"/>
            <a:hueOff val="429303"/>
            <a:satOff val="7928"/>
            <a:lumOff val="-885"/>
            <a:alphaOff val="0"/>
          </a:schemeClr>
        </a:solidFill>
        <a:ln w="9525" cap="flat" cmpd="sng" algn="ctr">
          <a:solidFill>
            <a:schemeClr val="accent2">
              <a:tint val="40000"/>
              <a:alpha val="90000"/>
              <a:hueOff val="429303"/>
              <a:satOff val="7928"/>
              <a:lumOff val="-88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rtl="1">
            <a:lnSpc>
              <a:spcPct val="90000"/>
            </a:lnSpc>
            <a:spcBef>
              <a:spcPct val="0"/>
            </a:spcBef>
            <a:spcAft>
              <a:spcPct val="35000"/>
            </a:spcAft>
            <a:buNone/>
          </a:pPr>
          <a:endParaRPr lang="en-US" sz="2600" kern="1200"/>
        </a:p>
      </dsp:txBody>
      <dsp:txXfrm>
        <a:off x="794327" y="2508860"/>
        <a:ext cx="286597" cy="39211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0" y="0"/>
          <a:ext cx="1814512"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76224" y="0"/>
        <a:ext cx="1262065" cy="552447"/>
      </dsp:txXfrm>
    </dsp:sp>
    <dsp:sp modelId="{D60A9886-0660-49F5-B80E-7DA5C5A8D45D}">
      <dsp:nvSpPr>
        <dsp:cNvPr id="0" name=""/>
        <dsp:cNvSpPr/>
      </dsp:nvSpPr>
      <dsp:spPr>
        <a:xfrm>
          <a:off x="1633061" y="0"/>
          <a:ext cx="1814512"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1909285" y="0"/>
        <a:ext cx="1262065" cy="552447"/>
      </dsp:txXfrm>
    </dsp:sp>
    <dsp:sp modelId="{C8191283-E4E8-4665-AA30-D3ADDA5F199D}">
      <dsp:nvSpPr>
        <dsp:cNvPr id="0" name=""/>
        <dsp:cNvSpPr/>
      </dsp:nvSpPr>
      <dsp:spPr>
        <a:xfrm>
          <a:off x="3266122"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sp:txBody>
      <dsp:txXfrm>
        <a:off x="3542346" y="0"/>
        <a:ext cx="1262065" cy="552447"/>
      </dsp:txXfrm>
    </dsp:sp>
    <dsp:sp modelId="{2918B2AE-F9CB-45A9-8C4E-BB9F0405983F}">
      <dsp:nvSpPr>
        <dsp:cNvPr id="0" name=""/>
        <dsp:cNvSpPr/>
      </dsp:nvSpPr>
      <dsp:spPr>
        <a:xfrm>
          <a:off x="4899183"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Deep Q-learning</a:t>
          </a:r>
          <a:endParaRPr lang="en-IL" sz="2300" kern="1200" dirty="0">
            <a:solidFill>
              <a:prstClr val="white"/>
            </a:solidFill>
            <a:latin typeface="Tw Cen MT" panose="020B0602020104020603"/>
            <a:ea typeface="+mn-ea"/>
            <a:cs typeface="Arial" panose="020B0604020202020204" pitchFamily="34" charset="0"/>
          </a:endParaRPr>
        </a:p>
      </dsp:txBody>
      <dsp:txXfrm>
        <a:off x="5175407" y="0"/>
        <a:ext cx="1262065" cy="552447"/>
      </dsp:txXfrm>
    </dsp:sp>
    <dsp:sp modelId="{E8AC0BE5-B8B5-4ECB-B5CE-8D62965152DB}">
      <dsp:nvSpPr>
        <dsp:cNvPr id="0" name=""/>
        <dsp:cNvSpPr/>
      </dsp:nvSpPr>
      <dsp:spPr>
        <a:xfrm>
          <a:off x="6532245"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2.0</a:t>
          </a:r>
          <a:endParaRPr lang="en-IL" sz="2300" kern="1200" dirty="0"/>
        </a:p>
      </dsp:txBody>
      <dsp:txXfrm>
        <a:off x="6808469" y="0"/>
        <a:ext cx="1262065" cy="552447"/>
      </dsp:txXfrm>
    </dsp:sp>
    <dsp:sp modelId="{C3B45EA3-8ADE-4487-ABBB-58309C2D2442}">
      <dsp:nvSpPr>
        <dsp:cNvPr id="0" name=""/>
        <dsp:cNvSpPr/>
      </dsp:nvSpPr>
      <dsp:spPr>
        <a:xfrm>
          <a:off x="8165306"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3.0</a:t>
          </a:r>
          <a:endParaRPr lang="en-IL" sz="2300" kern="1200" dirty="0"/>
        </a:p>
      </dsp:txBody>
      <dsp:txXfrm>
        <a:off x="8441530" y="0"/>
        <a:ext cx="1262065" cy="552447"/>
      </dsp:txXfrm>
    </dsp:sp>
    <dsp:sp modelId="{99A23FE0-3FB8-46AE-9E07-A5B042C9B659}">
      <dsp:nvSpPr>
        <dsp:cNvPr id="0" name=""/>
        <dsp:cNvSpPr/>
      </dsp:nvSpPr>
      <dsp:spPr>
        <a:xfrm>
          <a:off x="9798367"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4.0</a:t>
          </a:r>
          <a:endParaRPr lang="en-IL" sz="2300" kern="1200" dirty="0"/>
        </a:p>
      </dsp:txBody>
      <dsp:txXfrm>
        <a:off x="10074591" y="0"/>
        <a:ext cx="1262065" cy="55244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0" y="0"/>
          <a:ext cx="1814512"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76224" y="0"/>
        <a:ext cx="1262065" cy="552447"/>
      </dsp:txXfrm>
    </dsp:sp>
    <dsp:sp modelId="{D60A9886-0660-49F5-B80E-7DA5C5A8D45D}">
      <dsp:nvSpPr>
        <dsp:cNvPr id="0" name=""/>
        <dsp:cNvSpPr/>
      </dsp:nvSpPr>
      <dsp:spPr>
        <a:xfrm>
          <a:off x="1633061" y="0"/>
          <a:ext cx="1814512"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1909285" y="0"/>
        <a:ext cx="1262065" cy="552447"/>
      </dsp:txXfrm>
    </dsp:sp>
    <dsp:sp modelId="{C8191283-E4E8-4665-AA30-D3ADDA5F199D}">
      <dsp:nvSpPr>
        <dsp:cNvPr id="0" name=""/>
        <dsp:cNvSpPr/>
      </dsp:nvSpPr>
      <dsp:spPr>
        <a:xfrm>
          <a:off x="3266122"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sp:txBody>
      <dsp:txXfrm>
        <a:off x="3542346" y="0"/>
        <a:ext cx="1262065" cy="552447"/>
      </dsp:txXfrm>
    </dsp:sp>
    <dsp:sp modelId="{2918B2AE-F9CB-45A9-8C4E-BB9F0405983F}">
      <dsp:nvSpPr>
        <dsp:cNvPr id="0" name=""/>
        <dsp:cNvSpPr/>
      </dsp:nvSpPr>
      <dsp:spPr>
        <a:xfrm>
          <a:off x="4899183"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Deep Q-learning</a:t>
          </a:r>
          <a:endParaRPr lang="en-IL" sz="2300" kern="1200" dirty="0">
            <a:solidFill>
              <a:prstClr val="white"/>
            </a:solidFill>
            <a:latin typeface="Tw Cen MT" panose="020B0602020104020603"/>
            <a:ea typeface="+mn-ea"/>
            <a:cs typeface="Arial" panose="020B0604020202020204" pitchFamily="34" charset="0"/>
          </a:endParaRPr>
        </a:p>
      </dsp:txBody>
      <dsp:txXfrm>
        <a:off x="5175407" y="0"/>
        <a:ext cx="1262065" cy="552447"/>
      </dsp:txXfrm>
    </dsp:sp>
    <dsp:sp modelId="{E8AC0BE5-B8B5-4ECB-B5CE-8D62965152DB}">
      <dsp:nvSpPr>
        <dsp:cNvPr id="0" name=""/>
        <dsp:cNvSpPr/>
      </dsp:nvSpPr>
      <dsp:spPr>
        <a:xfrm>
          <a:off x="6532245"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2.0</a:t>
          </a:r>
          <a:endParaRPr lang="en-IL" sz="2300" kern="1200" dirty="0"/>
        </a:p>
      </dsp:txBody>
      <dsp:txXfrm>
        <a:off x="6808469" y="0"/>
        <a:ext cx="1262065" cy="552447"/>
      </dsp:txXfrm>
    </dsp:sp>
    <dsp:sp modelId="{C3B45EA3-8ADE-4487-ABBB-58309C2D2442}">
      <dsp:nvSpPr>
        <dsp:cNvPr id="0" name=""/>
        <dsp:cNvSpPr/>
      </dsp:nvSpPr>
      <dsp:spPr>
        <a:xfrm>
          <a:off x="8165306"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3.0</a:t>
          </a:r>
          <a:endParaRPr lang="en-IL" sz="2300" kern="1200" dirty="0"/>
        </a:p>
      </dsp:txBody>
      <dsp:txXfrm>
        <a:off x="8441530" y="0"/>
        <a:ext cx="1262065" cy="552447"/>
      </dsp:txXfrm>
    </dsp:sp>
    <dsp:sp modelId="{99A23FE0-3FB8-46AE-9E07-A5B042C9B659}">
      <dsp:nvSpPr>
        <dsp:cNvPr id="0" name=""/>
        <dsp:cNvSpPr/>
      </dsp:nvSpPr>
      <dsp:spPr>
        <a:xfrm>
          <a:off x="9798367"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4.0</a:t>
          </a:r>
          <a:endParaRPr lang="en-IL" sz="2300" kern="1200" dirty="0"/>
        </a:p>
      </dsp:txBody>
      <dsp:txXfrm>
        <a:off x="10074591" y="0"/>
        <a:ext cx="1262065" cy="55244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0" y="0"/>
          <a:ext cx="1814512"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76224" y="0"/>
        <a:ext cx="1262065" cy="552447"/>
      </dsp:txXfrm>
    </dsp:sp>
    <dsp:sp modelId="{D60A9886-0660-49F5-B80E-7DA5C5A8D45D}">
      <dsp:nvSpPr>
        <dsp:cNvPr id="0" name=""/>
        <dsp:cNvSpPr/>
      </dsp:nvSpPr>
      <dsp:spPr>
        <a:xfrm>
          <a:off x="1633061" y="0"/>
          <a:ext cx="1814512"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1909285" y="0"/>
        <a:ext cx="1262065" cy="552447"/>
      </dsp:txXfrm>
    </dsp:sp>
    <dsp:sp modelId="{C8191283-E4E8-4665-AA30-D3ADDA5F199D}">
      <dsp:nvSpPr>
        <dsp:cNvPr id="0" name=""/>
        <dsp:cNvSpPr/>
      </dsp:nvSpPr>
      <dsp:spPr>
        <a:xfrm>
          <a:off x="3266122"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sp:txBody>
      <dsp:txXfrm>
        <a:off x="3542346" y="0"/>
        <a:ext cx="1262065" cy="552447"/>
      </dsp:txXfrm>
    </dsp:sp>
    <dsp:sp modelId="{2918B2AE-F9CB-45A9-8C4E-BB9F0405983F}">
      <dsp:nvSpPr>
        <dsp:cNvPr id="0" name=""/>
        <dsp:cNvSpPr/>
      </dsp:nvSpPr>
      <dsp:spPr>
        <a:xfrm>
          <a:off x="4899183" y="0"/>
          <a:ext cx="1814512"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הרשת שלנו</a:t>
          </a:r>
          <a:endParaRPr lang="en-IL" sz="2300" kern="1200" dirty="0">
            <a:solidFill>
              <a:prstClr val="white"/>
            </a:solidFill>
            <a:latin typeface="Tw Cen MT" panose="020B0602020104020603"/>
            <a:ea typeface="+mn-ea"/>
            <a:cs typeface="Arial" panose="020B0604020202020204" pitchFamily="34" charset="0"/>
          </a:endParaRPr>
        </a:p>
      </dsp:txBody>
      <dsp:txXfrm>
        <a:off x="5175407" y="0"/>
        <a:ext cx="1262065" cy="552447"/>
      </dsp:txXfrm>
    </dsp:sp>
    <dsp:sp modelId="{E8AC0BE5-B8B5-4ECB-B5CE-8D62965152DB}">
      <dsp:nvSpPr>
        <dsp:cNvPr id="0" name=""/>
        <dsp:cNvSpPr/>
      </dsp:nvSpPr>
      <dsp:spPr>
        <a:xfrm>
          <a:off x="6532245"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2.0</a:t>
          </a:r>
          <a:endParaRPr lang="en-IL" sz="2300" kern="1200" dirty="0"/>
        </a:p>
      </dsp:txBody>
      <dsp:txXfrm>
        <a:off x="6808469" y="0"/>
        <a:ext cx="1262065" cy="552447"/>
      </dsp:txXfrm>
    </dsp:sp>
    <dsp:sp modelId="{C3B45EA3-8ADE-4487-ABBB-58309C2D2442}">
      <dsp:nvSpPr>
        <dsp:cNvPr id="0" name=""/>
        <dsp:cNvSpPr/>
      </dsp:nvSpPr>
      <dsp:spPr>
        <a:xfrm>
          <a:off x="8165306"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3.0</a:t>
          </a:r>
          <a:endParaRPr lang="en-IL" sz="2300" kern="1200" dirty="0"/>
        </a:p>
      </dsp:txBody>
      <dsp:txXfrm>
        <a:off x="8441530" y="0"/>
        <a:ext cx="1262065" cy="552447"/>
      </dsp:txXfrm>
    </dsp:sp>
    <dsp:sp modelId="{99A23FE0-3FB8-46AE-9E07-A5B042C9B659}">
      <dsp:nvSpPr>
        <dsp:cNvPr id="0" name=""/>
        <dsp:cNvSpPr/>
      </dsp:nvSpPr>
      <dsp:spPr>
        <a:xfrm>
          <a:off x="9798367" y="0"/>
          <a:ext cx="1814512"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4.0</a:t>
          </a:r>
          <a:endParaRPr lang="en-IL" sz="2300" kern="1200" dirty="0"/>
        </a:p>
      </dsp:txBody>
      <dsp:txXfrm>
        <a:off x="10074591" y="0"/>
        <a:ext cx="1262065" cy="55244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A4D31-233C-4E94-9AFF-4F9E0486ACC8}">
      <dsp:nvSpPr>
        <dsp:cNvPr id="0" name=""/>
        <dsp:cNvSpPr/>
      </dsp:nvSpPr>
      <dsp:spPr>
        <a:xfrm>
          <a:off x="104185" y="0"/>
          <a:ext cx="2490001" cy="1494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he-IL" sz="2400" kern="1200"/>
            <a:t>נותנים לרשת להתאמן</a:t>
          </a:r>
          <a:endParaRPr lang="en-US" sz="2400" kern="1200"/>
        </a:p>
      </dsp:txBody>
      <dsp:txXfrm>
        <a:off x="147943" y="43758"/>
        <a:ext cx="2402485" cy="1406484"/>
      </dsp:txXfrm>
    </dsp:sp>
    <dsp:sp modelId="{FF1BD053-B46A-4896-8C0F-502C228EED4F}">
      <dsp:nvSpPr>
        <dsp:cNvPr id="0" name=""/>
        <dsp:cNvSpPr/>
      </dsp:nvSpPr>
      <dsp:spPr>
        <a:xfrm>
          <a:off x="2843187" y="438240"/>
          <a:ext cx="527880" cy="617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843187" y="561744"/>
        <a:ext cx="369516" cy="370512"/>
      </dsp:txXfrm>
    </dsp:sp>
    <dsp:sp modelId="{E536BB0E-6737-49E8-8776-97C982DDA9AE}">
      <dsp:nvSpPr>
        <dsp:cNvPr id="0" name=""/>
        <dsp:cNvSpPr/>
      </dsp:nvSpPr>
      <dsp:spPr>
        <a:xfrm>
          <a:off x="3590188" y="0"/>
          <a:ext cx="2490001" cy="1494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he-IL" sz="2400" kern="1200"/>
            <a:t>שומרים את המידע על מהלך המשחק שהיא מבצעת</a:t>
          </a:r>
          <a:endParaRPr lang="en-US" sz="2400" kern="1200"/>
        </a:p>
      </dsp:txBody>
      <dsp:txXfrm>
        <a:off x="3633946" y="43758"/>
        <a:ext cx="2402485" cy="1406484"/>
      </dsp:txXfrm>
    </dsp:sp>
    <dsp:sp modelId="{48C83CB2-4C68-4A05-86F2-412609C28312}">
      <dsp:nvSpPr>
        <dsp:cNvPr id="0" name=""/>
        <dsp:cNvSpPr/>
      </dsp:nvSpPr>
      <dsp:spPr>
        <a:xfrm>
          <a:off x="6303598" y="438240"/>
          <a:ext cx="473626" cy="617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303598" y="561744"/>
        <a:ext cx="331538" cy="370512"/>
      </dsp:txXfrm>
    </dsp:sp>
    <dsp:sp modelId="{983B83D3-A0AF-482E-9F85-88583EC117F5}">
      <dsp:nvSpPr>
        <dsp:cNvPr id="0" name=""/>
        <dsp:cNvSpPr/>
      </dsp:nvSpPr>
      <dsp:spPr>
        <a:xfrm>
          <a:off x="6973825" y="0"/>
          <a:ext cx="3184587" cy="14940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he-IL" sz="2400" kern="1200"/>
            <a:t>מאמנים את הרשת על המידע שנשמר ברצף </a:t>
          </a:r>
          <a:endParaRPr lang="en-US" sz="2400" kern="1200"/>
        </a:p>
      </dsp:txBody>
      <dsp:txXfrm>
        <a:off x="7017583" y="43758"/>
        <a:ext cx="3097071" cy="1406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מבוא</a:t>
          </a:r>
          <a:endParaRPr lang="en-IL" sz="2300" kern="1200" dirty="0"/>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למידת חיזוק</a:t>
          </a:r>
          <a:endParaRPr lang="en-IL" sz="2300" kern="1200" dirty="0"/>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t>Q-learning</a:t>
          </a:r>
          <a:endParaRPr lang="en-IL" sz="2300" kern="1200" dirty="0"/>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2.0</a:t>
          </a:r>
          <a:endParaRPr lang="en-IL" sz="23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3.0</a:t>
          </a:r>
          <a:endParaRPr lang="en-IL" sz="23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t>גרסה 4.0</a:t>
          </a:r>
          <a:endParaRPr lang="en-IL" sz="2300" kern="1200" dirty="0"/>
        </a:p>
      </dsp:txBody>
      <dsp:txXfrm>
        <a:off x="9774062" y="0"/>
        <a:ext cx="1556923" cy="55244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E87E4-E67A-487E-8B8C-37B6A77CCEAB}">
      <dsp:nvSpPr>
        <dsp:cNvPr id="0" name=""/>
        <dsp:cNvSpPr/>
      </dsp:nvSpPr>
      <dsp:spPr>
        <a:xfrm>
          <a:off x="1937204" y="0"/>
          <a:ext cx="6675755" cy="1016675"/>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he-IL" sz="2800" kern="1200"/>
            <a:t>נותנים לרשת להתאמן</a:t>
          </a:r>
          <a:endParaRPr lang="en-US" sz="2800" kern="1200"/>
        </a:p>
      </dsp:txBody>
      <dsp:txXfrm>
        <a:off x="3083798" y="29777"/>
        <a:ext cx="5499383" cy="957121"/>
      </dsp:txXfrm>
    </dsp:sp>
    <dsp:sp modelId="{2483CC6F-6745-4AA4-B08B-E28B5D312F09}">
      <dsp:nvSpPr>
        <dsp:cNvPr id="0" name=""/>
        <dsp:cNvSpPr/>
      </dsp:nvSpPr>
      <dsp:spPr>
        <a:xfrm>
          <a:off x="1378109" y="1201525"/>
          <a:ext cx="6675755" cy="1016675"/>
        </a:xfrm>
        <a:prstGeom prst="roundRect">
          <a:avLst>
            <a:gd name="adj" fmla="val 10000"/>
          </a:avLst>
        </a:prstGeom>
        <a:solidFill>
          <a:schemeClr val="accent2">
            <a:hueOff val="37813"/>
            <a:satOff val="4346"/>
            <a:lumOff val="-34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he-IL" sz="2800" kern="1200"/>
            <a:t>שומרים את הפעולות שהיא מבצעת</a:t>
          </a:r>
          <a:endParaRPr lang="en-US" sz="2800" kern="1200"/>
        </a:p>
      </dsp:txBody>
      <dsp:txXfrm>
        <a:off x="2627820" y="1231302"/>
        <a:ext cx="5396267" cy="957121"/>
      </dsp:txXfrm>
    </dsp:sp>
    <dsp:sp modelId="{7B5CC235-4386-4129-A224-40CE9301343A}">
      <dsp:nvSpPr>
        <dsp:cNvPr id="0" name=""/>
        <dsp:cNvSpPr/>
      </dsp:nvSpPr>
      <dsp:spPr>
        <a:xfrm>
          <a:off x="827359" y="2403051"/>
          <a:ext cx="6675755" cy="1016675"/>
        </a:xfrm>
        <a:prstGeom prst="roundRect">
          <a:avLst>
            <a:gd name="adj" fmla="val 10000"/>
          </a:avLst>
        </a:prstGeom>
        <a:solidFill>
          <a:schemeClr val="accent2">
            <a:hueOff val="75626"/>
            <a:satOff val="8693"/>
            <a:lumOff val="-692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he-IL" sz="2800" kern="1200"/>
            <a:t>בוחרים </a:t>
          </a:r>
          <a:r>
            <a:rPr lang="he-IL" sz="2800" b="1" u="sng" kern="1200"/>
            <a:t>אוסף אקראי </a:t>
          </a:r>
          <a:r>
            <a:rPr lang="he-IL" sz="2800" kern="1200"/>
            <a:t>של דגימות ממאגר הדגימות</a:t>
          </a:r>
          <a:endParaRPr lang="en-US" sz="2800" kern="1200"/>
        </a:p>
      </dsp:txBody>
      <dsp:txXfrm>
        <a:off x="2068725" y="2432828"/>
        <a:ext cx="5404612" cy="957121"/>
      </dsp:txXfrm>
    </dsp:sp>
    <dsp:sp modelId="{7B90AEFC-4A04-448A-A5FF-7B17EA07701C}">
      <dsp:nvSpPr>
        <dsp:cNvPr id="0" name=""/>
        <dsp:cNvSpPr/>
      </dsp:nvSpPr>
      <dsp:spPr>
        <a:xfrm>
          <a:off x="-268265" y="3604576"/>
          <a:ext cx="7748816" cy="1016675"/>
        </a:xfrm>
        <a:prstGeom prst="roundRect">
          <a:avLst>
            <a:gd name="adj" fmla="val 10000"/>
          </a:avLst>
        </a:prstGeom>
        <a:solidFill>
          <a:schemeClr val="accent2">
            <a:hueOff val="113439"/>
            <a:satOff val="13039"/>
            <a:lumOff val="-1039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he-IL" sz="2800" kern="1200"/>
            <a:t>מאמנים את הרשת על הדגימות האקראיות</a:t>
          </a:r>
          <a:endParaRPr lang="en-US" sz="2800" kern="1200"/>
        </a:p>
      </dsp:txBody>
      <dsp:txXfrm>
        <a:off x="1177537" y="3634353"/>
        <a:ext cx="6273236" cy="957121"/>
      </dsp:txXfrm>
    </dsp:sp>
    <dsp:sp modelId="{89C505C0-07C7-415B-8C59-69E89176A81E}">
      <dsp:nvSpPr>
        <dsp:cNvPr id="0" name=""/>
        <dsp:cNvSpPr/>
      </dsp:nvSpPr>
      <dsp:spPr>
        <a:xfrm>
          <a:off x="6150958" y="801393"/>
          <a:ext cx="660839" cy="660839"/>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rtl="1">
            <a:lnSpc>
              <a:spcPct val="90000"/>
            </a:lnSpc>
            <a:spcBef>
              <a:spcPct val="0"/>
            </a:spcBef>
            <a:spcAft>
              <a:spcPct val="35000"/>
            </a:spcAft>
            <a:buNone/>
          </a:pPr>
          <a:endParaRPr lang="en-US" sz="3300" kern="1200"/>
        </a:p>
      </dsp:txBody>
      <dsp:txXfrm>
        <a:off x="6299647" y="801393"/>
        <a:ext cx="363461" cy="497281"/>
      </dsp:txXfrm>
    </dsp:sp>
    <dsp:sp modelId="{D74F7D1C-FEF9-44C2-8D1F-8A7280D1560B}">
      <dsp:nvSpPr>
        <dsp:cNvPr id="0" name=""/>
        <dsp:cNvSpPr/>
      </dsp:nvSpPr>
      <dsp:spPr>
        <a:xfrm>
          <a:off x="5591863" y="2002919"/>
          <a:ext cx="660839" cy="660839"/>
        </a:xfrm>
        <a:prstGeom prst="downArrow">
          <a:avLst>
            <a:gd name="adj1" fmla="val 55000"/>
            <a:gd name="adj2" fmla="val 45000"/>
          </a:avLst>
        </a:prstGeom>
        <a:solidFill>
          <a:schemeClr val="accent2">
            <a:tint val="40000"/>
            <a:alpha val="90000"/>
            <a:hueOff val="214651"/>
            <a:satOff val="3964"/>
            <a:lumOff val="-442"/>
            <a:alphaOff val="0"/>
          </a:schemeClr>
        </a:solidFill>
        <a:ln w="15875" cap="flat" cmpd="sng" algn="ctr">
          <a:solidFill>
            <a:schemeClr val="accent2">
              <a:tint val="40000"/>
              <a:alpha val="90000"/>
              <a:hueOff val="214651"/>
              <a:satOff val="3964"/>
              <a:lumOff val="-4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rtl="1">
            <a:lnSpc>
              <a:spcPct val="90000"/>
            </a:lnSpc>
            <a:spcBef>
              <a:spcPct val="0"/>
            </a:spcBef>
            <a:spcAft>
              <a:spcPct val="35000"/>
            </a:spcAft>
            <a:buNone/>
          </a:pPr>
          <a:endParaRPr lang="en-US" sz="3300" kern="1200"/>
        </a:p>
      </dsp:txBody>
      <dsp:txXfrm>
        <a:off x="5740552" y="2002919"/>
        <a:ext cx="363461" cy="497281"/>
      </dsp:txXfrm>
    </dsp:sp>
    <dsp:sp modelId="{8AC663AB-973A-4601-8746-C5A31A4B301E}">
      <dsp:nvSpPr>
        <dsp:cNvPr id="0" name=""/>
        <dsp:cNvSpPr/>
      </dsp:nvSpPr>
      <dsp:spPr>
        <a:xfrm>
          <a:off x="5041113" y="3204445"/>
          <a:ext cx="660839" cy="660839"/>
        </a:xfrm>
        <a:prstGeom prst="downArrow">
          <a:avLst>
            <a:gd name="adj1" fmla="val 55000"/>
            <a:gd name="adj2" fmla="val 45000"/>
          </a:avLst>
        </a:prstGeom>
        <a:solidFill>
          <a:schemeClr val="accent2">
            <a:tint val="40000"/>
            <a:alpha val="90000"/>
            <a:hueOff val="429303"/>
            <a:satOff val="7928"/>
            <a:lumOff val="-885"/>
            <a:alphaOff val="0"/>
          </a:schemeClr>
        </a:solidFill>
        <a:ln w="15875" cap="flat" cmpd="sng" algn="ctr">
          <a:solidFill>
            <a:schemeClr val="accent2">
              <a:tint val="40000"/>
              <a:alpha val="90000"/>
              <a:hueOff val="429303"/>
              <a:satOff val="7928"/>
              <a:lumOff val="-8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rtl="1">
            <a:lnSpc>
              <a:spcPct val="90000"/>
            </a:lnSpc>
            <a:spcBef>
              <a:spcPct val="0"/>
            </a:spcBef>
            <a:spcAft>
              <a:spcPct val="35000"/>
            </a:spcAft>
            <a:buNone/>
          </a:pPr>
          <a:endParaRPr lang="en-US" sz="3300" kern="1200"/>
        </a:p>
      </dsp:txBody>
      <dsp:txXfrm>
        <a:off x="5189802" y="3204445"/>
        <a:ext cx="363461" cy="49728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2C2D8-68BE-4491-90C8-7442FAF2420E}">
      <dsp:nvSpPr>
        <dsp:cNvPr id="0" name=""/>
        <dsp:cNvSpPr/>
      </dsp:nvSpPr>
      <dsp:spPr>
        <a:xfrm>
          <a:off x="1485899" y="0"/>
          <a:ext cx="8420098" cy="1279343"/>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kern="1200" dirty="0"/>
            <a:t>הרשת מקבלת מצב ומחזירה את הפעולה שלדעתה הכי טובה (</a:t>
          </a:r>
          <a:r>
            <a:rPr lang="en-US" sz="2500" kern="1200" dirty="0"/>
            <a:t>Exploit</a:t>
          </a:r>
          <a:r>
            <a:rPr lang="he-IL" sz="2500" kern="1200" dirty="0"/>
            <a:t>)</a:t>
          </a:r>
          <a:endParaRPr lang="en-US" sz="2500" kern="1200" dirty="0"/>
        </a:p>
      </dsp:txBody>
      <dsp:txXfrm>
        <a:off x="2812308" y="37471"/>
        <a:ext cx="7056218" cy="1204401"/>
      </dsp:txXfrm>
    </dsp:sp>
    <dsp:sp modelId="{62659905-60CF-4B38-BF58-745B55D2876D}">
      <dsp:nvSpPr>
        <dsp:cNvPr id="0" name=""/>
        <dsp:cNvSpPr/>
      </dsp:nvSpPr>
      <dsp:spPr>
        <a:xfrm>
          <a:off x="742949" y="1492566"/>
          <a:ext cx="8420098" cy="1279343"/>
        </a:xfrm>
        <a:prstGeom prst="roundRect">
          <a:avLst>
            <a:gd name="adj" fmla="val 10000"/>
          </a:avLst>
        </a:prstGeom>
        <a:solidFill>
          <a:schemeClr val="accent2">
            <a:hueOff val="56720"/>
            <a:satOff val="6519"/>
            <a:lumOff val="-5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b="1" kern="1200"/>
            <a:t>הבעיה</a:t>
          </a:r>
          <a:r>
            <a:rPr lang="he-IL" sz="2500" kern="1200"/>
            <a:t>: לא תמיד הרשת תדע לבחור פעולה שתהיה טובה לה ובמיוחד</a:t>
          </a:r>
          <a:r>
            <a:rPr lang="en-US" sz="2500" kern="1200"/>
            <a:t> </a:t>
          </a:r>
          <a:r>
            <a:rPr lang="he-IL" sz="2500" kern="1200"/>
            <a:t>בהתחלה </a:t>
          </a:r>
          <a:endParaRPr lang="en-US" sz="2500" kern="1200"/>
        </a:p>
      </dsp:txBody>
      <dsp:txXfrm>
        <a:off x="2354943" y="1530037"/>
        <a:ext cx="6770633" cy="1204401"/>
      </dsp:txXfrm>
    </dsp:sp>
    <dsp:sp modelId="{8626AA35-0E5A-4067-A56B-1B16D181BAEF}">
      <dsp:nvSpPr>
        <dsp:cNvPr id="0" name=""/>
        <dsp:cNvSpPr/>
      </dsp:nvSpPr>
      <dsp:spPr>
        <a:xfrm>
          <a:off x="0" y="2985133"/>
          <a:ext cx="8420098" cy="1279343"/>
        </a:xfrm>
        <a:prstGeom prst="roundRect">
          <a:avLst>
            <a:gd name="adj" fmla="val 10000"/>
          </a:avLst>
        </a:prstGeom>
        <a:solidFill>
          <a:schemeClr val="accent2">
            <a:hueOff val="113439"/>
            <a:satOff val="13039"/>
            <a:lumOff val="-1039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kern="1200" dirty="0"/>
            <a:t>נרצה שהיא גם תדע לחקור אפשרויות אחרות שיכול להיות שבסופו של דבר יהיו לה יותר טובות</a:t>
          </a:r>
          <a:r>
            <a:rPr lang="en-US" sz="2500" kern="1200" dirty="0"/>
            <a:t> (Explore) </a:t>
          </a:r>
        </a:p>
      </dsp:txBody>
      <dsp:txXfrm>
        <a:off x="1611993" y="3022604"/>
        <a:ext cx="6770633" cy="1204401"/>
      </dsp:txXfrm>
    </dsp:sp>
    <dsp:sp modelId="{1DD321DC-2CD3-4B9E-B84A-E7682BCCEEDF}">
      <dsp:nvSpPr>
        <dsp:cNvPr id="0" name=""/>
        <dsp:cNvSpPr/>
      </dsp:nvSpPr>
      <dsp:spPr>
        <a:xfrm>
          <a:off x="1485899" y="970168"/>
          <a:ext cx="831573" cy="831573"/>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rtl="1">
            <a:lnSpc>
              <a:spcPct val="90000"/>
            </a:lnSpc>
            <a:spcBef>
              <a:spcPct val="0"/>
            </a:spcBef>
            <a:spcAft>
              <a:spcPct val="35000"/>
            </a:spcAft>
            <a:buNone/>
          </a:pPr>
          <a:endParaRPr lang="en-US" sz="3600" kern="1200"/>
        </a:p>
      </dsp:txBody>
      <dsp:txXfrm>
        <a:off x="1673003" y="970168"/>
        <a:ext cx="457365" cy="625759"/>
      </dsp:txXfrm>
    </dsp:sp>
    <dsp:sp modelId="{B0669B94-E4F0-4BB0-8871-3A877D62F787}">
      <dsp:nvSpPr>
        <dsp:cNvPr id="0" name=""/>
        <dsp:cNvSpPr/>
      </dsp:nvSpPr>
      <dsp:spPr>
        <a:xfrm>
          <a:off x="742949" y="2454206"/>
          <a:ext cx="831573" cy="831573"/>
        </a:xfrm>
        <a:prstGeom prst="downArrow">
          <a:avLst>
            <a:gd name="adj1" fmla="val 55000"/>
            <a:gd name="adj2" fmla="val 45000"/>
          </a:avLst>
        </a:prstGeom>
        <a:solidFill>
          <a:schemeClr val="accent2">
            <a:tint val="40000"/>
            <a:alpha val="90000"/>
            <a:hueOff val="429303"/>
            <a:satOff val="7928"/>
            <a:lumOff val="-885"/>
            <a:alphaOff val="0"/>
          </a:schemeClr>
        </a:solidFill>
        <a:ln w="15875" cap="flat" cmpd="sng" algn="ctr">
          <a:solidFill>
            <a:schemeClr val="accent2">
              <a:tint val="40000"/>
              <a:alpha val="90000"/>
              <a:hueOff val="429303"/>
              <a:satOff val="7928"/>
              <a:lumOff val="-8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rtl="1">
            <a:lnSpc>
              <a:spcPct val="90000"/>
            </a:lnSpc>
            <a:spcBef>
              <a:spcPct val="0"/>
            </a:spcBef>
            <a:spcAft>
              <a:spcPct val="35000"/>
            </a:spcAft>
            <a:buNone/>
          </a:pPr>
          <a:endParaRPr lang="en-US" sz="3600" kern="1200"/>
        </a:p>
      </dsp:txBody>
      <dsp:txXfrm>
        <a:off x="930053" y="2454206"/>
        <a:ext cx="457365" cy="62575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kern="1200" dirty="0">
              <a:solidFill>
                <a:prstClr val="white"/>
              </a:solidFill>
              <a:latin typeface="Tw Cen MT" panose="020B0602020104020603"/>
              <a:ea typeface="+mn-ea"/>
              <a:cs typeface="Arial" panose="020B0604020202020204" pitchFamily="34" charset="0"/>
            </a:rPr>
            <a:t>Q-learning</a:t>
          </a:r>
          <a:endParaRPr lang="en-IL" sz="23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13CA2-7A5A-4F92-B3D4-25969DFB2A2D}">
      <dsp:nvSpPr>
        <dsp:cNvPr id="0" name=""/>
        <dsp:cNvSpPr/>
      </dsp:nvSpPr>
      <dsp:spPr>
        <a:xfrm>
          <a:off x="0" y="404484"/>
          <a:ext cx="6692748" cy="13466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395732" rIns="519432" bIns="135128" numCol="1" spcCol="1270" anchor="t" anchorCtr="0">
          <a:noAutofit/>
        </a:bodyPr>
        <a:lstStyle/>
        <a:p>
          <a:pPr marL="171450" lvl="1" indent="-171450" algn="r" defTabSz="844550" rtl="1">
            <a:lnSpc>
              <a:spcPct val="90000"/>
            </a:lnSpc>
            <a:spcBef>
              <a:spcPct val="0"/>
            </a:spcBef>
            <a:spcAft>
              <a:spcPct val="15000"/>
            </a:spcAft>
            <a:buChar char="•"/>
          </a:pPr>
          <a:r>
            <a:rPr lang="he-IL" sz="1900" kern="1200"/>
            <a:t>למידה שמתאימה</a:t>
          </a:r>
          <a:r>
            <a:rPr lang="en-US" sz="1900" kern="1200"/>
            <a:t> </a:t>
          </a:r>
          <a:r>
            <a:rPr lang="he-IL" sz="1900" kern="1200"/>
            <a:t>למשחקים</a:t>
          </a:r>
          <a:endParaRPr lang="en-US" sz="1900" kern="1200"/>
        </a:p>
        <a:p>
          <a:pPr marL="171450" lvl="1" indent="-171450" algn="r" defTabSz="844550" rtl="1">
            <a:lnSpc>
              <a:spcPct val="90000"/>
            </a:lnSpc>
            <a:spcBef>
              <a:spcPct val="0"/>
            </a:spcBef>
            <a:spcAft>
              <a:spcPct val="15000"/>
            </a:spcAft>
            <a:buChar char="•"/>
          </a:pPr>
          <a:r>
            <a:rPr lang="he-IL" sz="1900" kern="1200"/>
            <a:t>רוצים למצוא את הפונקציה הכי טובה ממרחב המצבים למרחב הפעולות</a:t>
          </a:r>
          <a:endParaRPr lang="en-US" sz="1900" kern="1200"/>
        </a:p>
      </dsp:txBody>
      <dsp:txXfrm>
        <a:off x="0" y="404484"/>
        <a:ext cx="6692748" cy="1346625"/>
      </dsp:txXfrm>
    </dsp:sp>
    <dsp:sp modelId="{B2482F96-8686-458E-949B-38C415418DD7}">
      <dsp:nvSpPr>
        <dsp:cNvPr id="0" name=""/>
        <dsp:cNvSpPr/>
      </dsp:nvSpPr>
      <dsp:spPr>
        <a:xfrm>
          <a:off x="1523336" y="99394"/>
          <a:ext cx="4684923" cy="560880"/>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ctr" defTabSz="844550" rtl="1">
            <a:lnSpc>
              <a:spcPct val="90000"/>
            </a:lnSpc>
            <a:spcBef>
              <a:spcPct val="0"/>
            </a:spcBef>
            <a:spcAft>
              <a:spcPct val="35000"/>
            </a:spcAft>
            <a:buNone/>
          </a:pPr>
          <a:r>
            <a:rPr lang="he-IL" sz="1900" kern="1200"/>
            <a:t>למידת </a:t>
          </a:r>
          <a:r>
            <a:rPr lang="en-US" sz="1900" kern="1200"/>
            <a:t>Q</a:t>
          </a:r>
          <a:r>
            <a:rPr lang="he-IL" sz="1900" kern="1200"/>
            <a:t> ו- </a:t>
          </a:r>
          <a:r>
            <a:rPr lang="en-US" sz="1900" kern="1200"/>
            <a:t>Deep Q</a:t>
          </a:r>
        </a:p>
      </dsp:txBody>
      <dsp:txXfrm>
        <a:off x="1550716" y="126774"/>
        <a:ext cx="4630163" cy="506120"/>
      </dsp:txXfrm>
    </dsp:sp>
    <dsp:sp modelId="{24F023D9-D28E-4264-B778-0FF2DE67E8C4}">
      <dsp:nvSpPr>
        <dsp:cNvPr id="0" name=""/>
        <dsp:cNvSpPr/>
      </dsp:nvSpPr>
      <dsp:spPr>
        <a:xfrm>
          <a:off x="0" y="2134149"/>
          <a:ext cx="6692748" cy="79301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395732" rIns="519432" bIns="135128" numCol="1" spcCol="1270" anchor="t" anchorCtr="0">
          <a:noAutofit/>
        </a:bodyPr>
        <a:lstStyle/>
        <a:p>
          <a:pPr marL="171450" lvl="1" indent="-171450" algn="r" defTabSz="844550" rtl="1">
            <a:lnSpc>
              <a:spcPct val="90000"/>
            </a:lnSpc>
            <a:spcBef>
              <a:spcPct val="0"/>
            </a:spcBef>
            <a:spcAft>
              <a:spcPct val="15000"/>
            </a:spcAft>
            <a:buChar char="•"/>
          </a:pPr>
          <a:r>
            <a:rPr lang="he-IL" sz="1900" kern="1200" dirty="0"/>
            <a:t>מערך הלוח מוקטן ומשוטח ומיקום הראש של השחקן שלנו</a:t>
          </a:r>
          <a:endParaRPr lang="en-US" sz="1900" kern="1200" dirty="0"/>
        </a:p>
      </dsp:txBody>
      <dsp:txXfrm>
        <a:off x="0" y="2134149"/>
        <a:ext cx="6692748" cy="793012"/>
      </dsp:txXfrm>
    </dsp:sp>
    <dsp:sp modelId="{E0D75E65-DA8C-4056-B70F-C3D21CD4F363}">
      <dsp:nvSpPr>
        <dsp:cNvPr id="0" name=""/>
        <dsp:cNvSpPr/>
      </dsp:nvSpPr>
      <dsp:spPr>
        <a:xfrm>
          <a:off x="1523336" y="1829059"/>
          <a:ext cx="4684923" cy="560880"/>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ctr" defTabSz="844550" rtl="1">
            <a:lnSpc>
              <a:spcPct val="90000"/>
            </a:lnSpc>
            <a:spcBef>
              <a:spcPct val="0"/>
            </a:spcBef>
            <a:spcAft>
              <a:spcPct val="35000"/>
            </a:spcAft>
            <a:buNone/>
          </a:pPr>
          <a:r>
            <a:rPr lang="he-IL" sz="1900" kern="1200"/>
            <a:t>הסביבה</a:t>
          </a:r>
          <a:endParaRPr lang="en-US" sz="1900" kern="1200"/>
        </a:p>
      </dsp:txBody>
      <dsp:txXfrm>
        <a:off x="1550716" y="1856439"/>
        <a:ext cx="4630163" cy="506120"/>
      </dsp:txXfrm>
    </dsp:sp>
    <dsp:sp modelId="{50A46B27-7A2F-4F6C-89DE-663B7E873E38}">
      <dsp:nvSpPr>
        <dsp:cNvPr id="0" name=""/>
        <dsp:cNvSpPr/>
      </dsp:nvSpPr>
      <dsp:spPr>
        <a:xfrm>
          <a:off x="0" y="3323716"/>
          <a:ext cx="6692748" cy="10473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395732" rIns="519432" bIns="135128" numCol="1" spcCol="1270" anchor="t" anchorCtr="0">
          <a:noAutofit/>
        </a:bodyPr>
        <a:lstStyle/>
        <a:p>
          <a:pPr marL="171450" lvl="1" indent="-171450" algn="r" defTabSz="844550" rtl="1">
            <a:lnSpc>
              <a:spcPct val="90000"/>
            </a:lnSpc>
            <a:spcBef>
              <a:spcPct val="0"/>
            </a:spcBef>
            <a:spcAft>
              <a:spcPct val="15000"/>
            </a:spcAft>
            <a:buChar char="•"/>
          </a:pPr>
          <a:r>
            <a:rPr lang="en-US" sz="1900" kern="1200"/>
            <a:t>Experience Replay</a:t>
          </a:r>
        </a:p>
        <a:p>
          <a:pPr marL="171450" lvl="1" indent="-171450" algn="r" defTabSz="844550" rtl="1">
            <a:lnSpc>
              <a:spcPct val="90000"/>
            </a:lnSpc>
            <a:spcBef>
              <a:spcPct val="0"/>
            </a:spcBef>
            <a:spcAft>
              <a:spcPct val="15000"/>
            </a:spcAft>
            <a:buChar char="•"/>
          </a:pPr>
          <a:r>
            <a:rPr lang="en-US" sz="1900" kern="1200"/>
            <a:t>Epsilon Greedy Policy</a:t>
          </a:r>
        </a:p>
      </dsp:txBody>
      <dsp:txXfrm>
        <a:off x="0" y="3323716"/>
        <a:ext cx="6692748" cy="1047375"/>
      </dsp:txXfrm>
    </dsp:sp>
    <dsp:sp modelId="{05074FCD-E9DD-4A17-AA28-54767DFD5CB6}">
      <dsp:nvSpPr>
        <dsp:cNvPr id="0" name=""/>
        <dsp:cNvSpPr/>
      </dsp:nvSpPr>
      <dsp:spPr>
        <a:xfrm>
          <a:off x="1433807" y="3027888"/>
          <a:ext cx="4684923" cy="560880"/>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ctr" defTabSz="844550" rtl="1">
            <a:lnSpc>
              <a:spcPct val="90000"/>
            </a:lnSpc>
            <a:spcBef>
              <a:spcPct val="0"/>
            </a:spcBef>
            <a:spcAft>
              <a:spcPct val="35000"/>
            </a:spcAft>
            <a:buNone/>
          </a:pPr>
          <a:r>
            <a:rPr lang="he-IL" sz="1900" kern="1200"/>
            <a:t>הסוכן</a:t>
          </a:r>
          <a:endParaRPr lang="en-US" sz="1900" kern="1200"/>
        </a:p>
      </dsp:txBody>
      <dsp:txXfrm>
        <a:off x="1461187" y="3055268"/>
        <a:ext cx="4630163" cy="50612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18EA8-AA3F-47CE-96FD-EEC60BFCAA06}">
      <dsp:nvSpPr>
        <dsp:cNvPr id="0" name=""/>
        <dsp:cNvSpPr/>
      </dsp:nvSpPr>
      <dsp:spPr>
        <a:xfrm>
          <a:off x="0" y="1469"/>
          <a:ext cx="9906000" cy="7450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FE6A8-3A9B-4108-AF4E-B147871B3E83}">
      <dsp:nvSpPr>
        <dsp:cNvPr id="0" name=""/>
        <dsp:cNvSpPr/>
      </dsp:nvSpPr>
      <dsp:spPr>
        <a:xfrm>
          <a:off x="225363" y="169095"/>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73E311-B36E-49FF-9D61-76210E355459}">
      <dsp:nvSpPr>
        <dsp:cNvPr id="0" name=""/>
        <dsp:cNvSpPr/>
      </dsp:nvSpPr>
      <dsp:spPr>
        <a:xfrm>
          <a:off x="860480" y="1469"/>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r" defTabSz="844550" rtl="1">
            <a:lnSpc>
              <a:spcPct val="100000"/>
            </a:lnSpc>
            <a:spcBef>
              <a:spcPct val="0"/>
            </a:spcBef>
            <a:spcAft>
              <a:spcPct val="35000"/>
            </a:spcAft>
            <a:buNone/>
          </a:pPr>
          <a:r>
            <a:rPr lang="he-IL" sz="1900" kern="1200" dirty="0"/>
            <a:t>קטגוריה של למידת מכונה ביחד עם </a:t>
          </a:r>
          <a:r>
            <a:rPr lang="en-US" sz="1900" kern="1200" dirty="0"/>
            <a:t>supervised</a:t>
          </a:r>
          <a:r>
            <a:rPr lang="he-IL" sz="1900" kern="1200" dirty="0"/>
            <a:t> ו- </a:t>
          </a:r>
          <a:r>
            <a:rPr lang="en-US" sz="1900" kern="1200" dirty="0"/>
            <a:t>unsupervised</a:t>
          </a:r>
        </a:p>
      </dsp:txBody>
      <dsp:txXfrm>
        <a:off x="860480" y="1469"/>
        <a:ext cx="9045519" cy="745004"/>
      </dsp:txXfrm>
    </dsp:sp>
    <dsp:sp modelId="{8B459278-1374-463B-A565-C96C3A9A7CAF}">
      <dsp:nvSpPr>
        <dsp:cNvPr id="0" name=""/>
        <dsp:cNvSpPr/>
      </dsp:nvSpPr>
      <dsp:spPr>
        <a:xfrm>
          <a:off x="0" y="932725"/>
          <a:ext cx="9906000" cy="7450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35A06-FE85-4F85-9A6B-555D7CBF7E59}">
      <dsp:nvSpPr>
        <dsp:cNvPr id="0" name=""/>
        <dsp:cNvSpPr/>
      </dsp:nvSpPr>
      <dsp:spPr>
        <a:xfrm>
          <a:off x="225363" y="1100351"/>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4A180E-84D1-48C1-8AAA-CC5F9DB94FCF}">
      <dsp:nvSpPr>
        <dsp:cNvPr id="0" name=""/>
        <dsp:cNvSpPr/>
      </dsp:nvSpPr>
      <dsp:spPr>
        <a:xfrm>
          <a:off x="860480" y="932725"/>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r" defTabSz="844550" rtl="1">
            <a:lnSpc>
              <a:spcPct val="100000"/>
            </a:lnSpc>
            <a:spcBef>
              <a:spcPct val="0"/>
            </a:spcBef>
            <a:spcAft>
              <a:spcPct val="35000"/>
            </a:spcAft>
            <a:buNone/>
          </a:pPr>
          <a:r>
            <a:rPr lang="he-IL" sz="1900" kern="1200" dirty="0"/>
            <a:t>סוכן – השחקן, נרצה שילמד לקחת את הפעולות שמקדמות אותו הכי במשחק</a:t>
          </a:r>
          <a:endParaRPr lang="en-US" sz="1900" kern="1200" dirty="0"/>
        </a:p>
      </dsp:txBody>
      <dsp:txXfrm>
        <a:off x="860480" y="932725"/>
        <a:ext cx="9045519" cy="745004"/>
      </dsp:txXfrm>
    </dsp:sp>
    <dsp:sp modelId="{9BA1CA39-05F9-4204-B268-417C47DBCAE7}">
      <dsp:nvSpPr>
        <dsp:cNvPr id="0" name=""/>
        <dsp:cNvSpPr/>
      </dsp:nvSpPr>
      <dsp:spPr>
        <a:xfrm>
          <a:off x="0" y="1863981"/>
          <a:ext cx="9906000" cy="74500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9B5132-6045-4D83-A58A-7FBAE6582074}">
      <dsp:nvSpPr>
        <dsp:cNvPr id="0" name=""/>
        <dsp:cNvSpPr/>
      </dsp:nvSpPr>
      <dsp:spPr>
        <a:xfrm>
          <a:off x="225363" y="2031607"/>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EFE022-DAB8-4B3D-A5DF-DB52ECBA6546}">
      <dsp:nvSpPr>
        <dsp:cNvPr id="0" name=""/>
        <dsp:cNvSpPr/>
      </dsp:nvSpPr>
      <dsp:spPr>
        <a:xfrm>
          <a:off x="860480" y="1863981"/>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r" defTabSz="844550" rtl="1">
            <a:lnSpc>
              <a:spcPct val="100000"/>
            </a:lnSpc>
            <a:spcBef>
              <a:spcPct val="0"/>
            </a:spcBef>
            <a:spcAft>
              <a:spcPct val="35000"/>
            </a:spcAft>
            <a:buNone/>
          </a:pPr>
          <a:r>
            <a:rPr lang="he-IL" sz="1900" kern="1200"/>
            <a:t>סביבה – המשחק עצמו, כולל את כל המצבים האפשריים ומסוגלת להעביר לשחקן את </a:t>
          </a:r>
          <a:r>
            <a:rPr lang="he-IL" sz="1900" b="1" kern="1200"/>
            <a:t>מצבו בכל תור וכמה הפעולה הקודמת שעשה תרמה לו</a:t>
          </a:r>
          <a:endParaRPr lang="en-US" sz="1900" b="1" kern="1200"/>
        </a:p>
      </dsp:txBody>
      <dsp:txXfrm>
        <a:off x="860480" y="1863981"/>
        <a:ext cx="9045519" cy="745004"/>
      </dsp:txXfrm>
    </dsp:sp>
    <dsp:sp modelId="{63158BA3-EC7D-4ECD-97BD-72ECEAFC5FBD}">
      <dsp:nvSpPr>
        <dsp:cNvPr id="0" name=""/>
        <dsp:cNvSpPr/>
      </dsp:nvSpPr>
      <dsp:spPr>
        <a:xfrm>
          <a:off x="0" y="2795237"/>
          <a:ext cx="9906000" cy="74500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3C84F-A893-4339-BF46-3354CDAEF6F5}">
      <dsp:nvSpPr>
        <dsp:cNvPr id="0" name=""/>
        <dsp:cNvSpPr/>
      </dsp:nvSpPr>
      <dsp:spPr>
        <a:xfrm>
          <a:off x="225363" y="2932381"/>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CCB1BC-83CD-4290-9423-230927DFDA3C}">
      <dsp:nvSpPr>
        <dsp:cNvPr id="0" name=""/>
        <dsp:cNvSpPr/>
      </dsp:nvSpPr>
      <dsp:spPr>
        <a:xfrm>
          <a:off x="860480" y="2795237"/>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r" defTabSz="844550" rtl="1">
            <a:lnSpc>
              <a:spcPct val="100000"/>
            </a:lnSpc>
            <a:spcBef>
              <a:spcPct val="0"/>
            </a:spcBef>
            <a:spcAft>
              <a:spcPct val="35000"/>
            </a:spcAft>
            <a:buNone/>
          </a:pPr>
          <a:r>
            <a:rPr lang="he-IL" sz="1900" b="0" kern="1200" dirty="0"/>
            <a:t>שימושי מאוד למשחקים, לפרסום ושיווק ולמסחר בבורסה</a:t>
          </a:r>
          <a:endParaRPr lang="en-US" sz="1900" b="0" kern="1200" dirty="0"/>
        </a:p>
      </dsp:txBody>
      <dsp:txXfrm>
        <a:off x="860480" y="2795237"/>
        <a:ext cx="9045519" cy="74500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2.0</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2.1</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2.1</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2.1</a:t>
          </a:r>
          <a:endParaRPr lang="en-IL" sz="29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3.0</a:t>
          </a:r>
          <a:endParaRPr lang="en-IL" sz="29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Q-learning</a:t>
          </a:r>
          <a:endParaRPr lang="en-IL" sz="2500" kern="1200" dirty="0"/>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2.0</a:t>
          </a:r>
          <a:endParaRPr lang="en-IL" sz="25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3.0</a:t>
          </a:r>
          <a:endParaRPr lang="en-IL" sz="25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4.0</a:t>
          </a:r>
          <a:endParaRPr lang="en-IL" sz="2500" kern="1200" dirty="0"/>
        </a:p>
      </dsp:txBody>
      <dsp:txXfrm>
        <a:off x="9774062" y="0"/>
        <a:ext cx="1556923" cy="55244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Q-learning</a:t>
          </a:r>
          <a:endParaRPr lang="en-IL" sz="2500" kern="1200" dirty="0"/>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2.0</a:t>
          </a:r>
          <a:endParaRPr lang="en-IL" sz="25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3.0</a:t>
          </a:r>
          <a:endParaRPr lang="en-IL" sz="25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4.0</a:t>
          </a:r>
          <a:endParaRPr lang="en-IL" sz="2500" kern="1200" dirty="0"/>
        </a:p>
      </dsp:txBody>
      <dsp:txXfrm>
        <a:off x="9774062" y="0"/>
        <a:ext cx="1556923" cy="55244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 3.0</a:t>
          </a:r>
          <a:endParaRPr lang="en-IL" sz="29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t>גרסה 4.0</a:t>
          </a:r>
          <a:endParaRPr lang="en-IL" sz="2900" kern="1200" dirty="0"/>
        </a:p>
      </dsp:txBody>
      <dsp:txXfrm>
        <a:off x="9774062" y="0"/>
        <a:ext cx="1556923" cy="552447"/>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3.0</a:t>
          </a:r>
          <a:endParaRPr lang="en-IL" sz="25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a:t>
          </a:r>
          <a:r>
            <a:rPr lang="he-IL" sz="2900" kern="1200" dirty="0"/>
            <a:t> 4.0</a:t>
          </a:r>
          <a:endParaRPr lang="en-IL" sz="2900" kern="1200" dirty="0"/>
        </a:p>
      </dsp:txBody>
      <dsp:txXfrm>
        <a:off x="9774062" y="0"/>
        <a:ext cx="1556923" cy="552447"/>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3.0</a:t>
          </a:r>
          <a:endParaRPr lang="en-IL" sz="25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a:t>
          </a:r>
          <a:r>
            <a:rPr lang="he-IL" sz="2900" kern="1200" dirty="0"/>
            <a:t> 4.0</a:t>
          </a:r>
          <a:endParaRPr lang="en-IL" sz="2900" kern="1200" dirty="0"/>
        </a:p>
      </dsp:txBody>
      <dsp:txXfrm>
        <a:off x="9774062" y="0"/>
        <a:ext cx="1556923" cy="552447"/>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3.0</a:t>
          </a:r>
          <a:endParaRPr lang="en-IL" sz="25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a:t>
          </a:r>
          <a:r>
            <a:rPr lang="he-IL" sz="2900" kern="1200" dirty="0"/>
            <a:t> 4.0</a:t>
          </a:r>
          <a:endParaRPr lang="en-IL" sz="2900" kern="1200" dirty="0"/>
        </a:p>
      </dsp:txBody>
      <dsp:txXfrm>
        <a:off x="9774062" y="0"/>
        <a:ext cx="1556923" cy="552447"/>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למידת חיזוק</a:t>
          </a:r>
          <a:endParaRPr lang="en-IL" sz="2500" kern="1200" dirty="0">
            <a:solidFill>
              <a:prstClr val="white"/>
            </a:solidFill>
            <a:latin typeface="Tw Cen MT" panose="020B0602020104020603"/>
            <a:ea typeface="+mn-ea"/>
            <a:cs typeface="Arial" panose="020B0604020202020204" pitchFamily="34" charset="0"/>
          </a:endParaRPr>
        </a:p>
      </dsp:txBody>
      <dsp:txXfrm>
        <a:off x="2180328" y="0"/>
        <a:ext cx="1556923" cy="552447"/>
      </dsp:txXfrm>
    </dsp:sp>
    <dsp:sp modelId="{0D00A1B7-E7C6-4FA1-B934-5AB3A8C81C13}">
      <dsp:nvSpPr>
        <dsp:cNvPr id="0" name=""/>
        <dsp:cNvSpPr/>
      </dsp:nvSpPr>
      <dsp:spPr>
        <a:xfrm>
          <a:off x="3802537"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solidFill>
                <a:prstClr val="white"/>
              </a:solidFill>
              <a:latin typeface="Tw Cen MT" panose="020B0602020104020603"/>
              <a:ea typeface="+mn-ea"/>
              <a:cs typeface="Arial" panose="020B0604020202020204" pitchFamily="34" charset="0"/>
            </a:rPr>
            <a:t>Q-learning</a:t>
          </a:r>
          <a:endParaRPr lang="en-IL" sz="2500" kern="1200" dirty="0">
            <a:solidFill>
              <a:prstClr val="white"/>
            </a:solidFill>
            <a:latin typeface="Tw Cen MT" panose="020B0602020104020603"/>
            <a:ea typeface="+mn-ea"/>
            <a:cs typeface="Arial" panose="020B0604020202020204" pitchFamily="34" charset="0"/>
          </a:endParaRPr>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2.1</a:t>
          </a:r>
          <a:endParaRPr lang="en-IL" sz="2500" kern="1200" dirty="0">
            <a:solidFill>
              <a:prstClr val="white"/>
            </a:solidFill>
            <a:latin typeface="Tw Cen MT" panose="020B0602020104020603"/>
            <a:ea typeface="+mn-ea"/>
            <a:cs typeface="Arial" panose="020B0604020202020204" pitchFamily="34" charset="0"/>
          </a:endParaRPr>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Arial" panose="020B0604020202020204" pitchFamily="34" charset="0"/>
            </a:rPr>
            <a:t>גרסה 3.0</a:t>
          </a:r>
          <a:endParaRPr lang="en-IL" sz="2500" kern="1200" dirty="0">
            <a:solidFill>
              <a:prstClr val="white"/>
            </a:solidFill>
            <a:latin typeface="Tw Cen MT" panose="020B0602020104020603"/>
            <a:ea typeface="+mn-ea"/>
            <a:cs typeface="Arial" panose="020B0604020202020204" pitchFamily="34" charset="0"/>
          </a:endParaRPr>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38672" rIns="38672" bIns="38672" numCol="1" spcCol="1270" anchor="ctr" anchorCtr="0">
          <a:noAutofit/>
        </a:bodyPr>
        <a:lstStyle/>
        <a:p>
          <a:pPr marL="0" lvl="0" indent="0" algn="ctr" defTabSz="1289050">
            <a:lnSpc>
              <a:spcPct val="90000"/>
            </a:lnSpc>
            <a:spcBef>
              <a:spcPct val="0"/>
            </a:spcBef>
            <a:spcAft>
              <a:spcPct val="35000"/>
            </a:spcAft>
            <a:buNone/>
          </a:pPr>
          <a:r>
            <a:rPr lang="he-IL" sz="2900" kern="1200" dirty="0">
              <a:solidFill>
                <a:prstClr val="white"/>
              </a:solidFill>
              <a:latin typeface="Tw Cen MT" panose="020B0602020104020603"/>
              <a:ea typeface="+mn-ea"/>
              <a:cs typeface="Arial" panose="020B0604020202020204" pitchFamily="34" charset="0"/>
            </a:rPr>
            <a:t>גרסה</a:t>
          </a:r>
          <a:r>
            <a:rPr lang="he-IL" sz="2900" kern="1200" dirty="0"/>
            <a:t> 4.0</a:t>
          </a:r>
          <a:endParaRPr lang="en-IL" sz="2900" kern="1200" dirty="0"/>
        </a:p>
      </dsp:txBody>
      <dsp:txXfrm>
        <a:off x="9774062" y="0"/>
        <a:ext cx="1556923" cy="5524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Q-learning</a:t>
          </a:r>
          <a:endParaRPr lang="en-IL" sz="2500" kern="1200" dirty="0"/>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2.0</a:t>
          </a:r>
          <a:endParaRPr lang="en-IL" sz="25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3.0</a:t>
          </a:r>
          <a:endParaRPr lang="en-IL" sz="25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4.0</a:t>
          </a:r>
          <a:endParaRPr lang="en-IL" sz="2500" kern="1200" dirty="0"/>
        </a:p>
      </dsp:txBody>
      <dsp:txXfrm>
        <a:off x="9774062" y="0"/>
        <a:ext cx="1556923" cy="5524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78EBE-DF58-44D7-89DE-D93FBFA6221D}">
      <dsp:nvSpPr>
        <dsp:cNvPr id="0" name=""/>
        <dsp:cNvSpPr/>
      </dsp:nvSpPr>
      <dsp:spPr>
        <a:xfrm>
          <a:off x="2161539" y="0"/>
          <a:ext cx="8646160" cy="10058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Font typeface="Arial" panose="020B0604020202020204" pitchFamily="34" charset="0"/>
            <a:buNone/>
          </a:pPr>
          <a:r>
            <a:rPr lang="he-IL" sz="2300" b="1" kern="1200" dirty="0"/>
            <a:t>מקבל – </a:t>
          </a:r>
          <a:r>
            <a:rPr lang="he-IL" sz="2300" kern="1200" dirty="0"/>
            <a:t>המצב הנוכחי של המשחק</a:t>
          </a:r>
          <a:endParaRPr lang="en-US" sz="2300" kern="1200" dirty="0"/>
        </a:p>
      </dsp:txBody>
      <dsp:txXfrm>
        <a:off x="3295915" y="29460"/>
        <a:ext cx="7482324" cy="946920"/>
      </dsp:txXfrm>
    </dsp:sp>
    <dsp:sp modelId="{782F4DDA-2BD1-4523-B4BD-3DE25C2798AC}">
      <dsp:nvSpPr>
        <dsp:cNvPr id="0" name=""/>
        <dsp:cNvSpPr/>
      </dsp:nvSpPr>
      <dsp:spPr>
        <a:xfrm>
          <a:off x="1437424" y="1188720"/>
          <a:ext cx="8646160" cy="10058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Font typeface="Arial" panose="020B0604020202020204" pitchFamily="34" charset="0"/>
            <a:buNone/>
          </a:pPr>
          <a:r>
            <a:rPr lang="he-IL" sz="2300" b="1" kern="1200" dirty="0"/>
            <a:t>מחליט –</a:t>
          </a:r>
          <a:r>
            <a:rPr lang="he-IL" sz="2300" kern="1200" dirty="0"/>
            <a:t> מה הפעולה שצריך לעשות</a:t>
          </a:r>
          <a:endParaRPr lang="en-US" sz="2300" kern="1200" dirty="0"/>
        </a:p>
      </dsp:txBody>
      <dsp:txXfrm>
        <a:off x="2844795" y="1218180"/>
        <a:ext cx="7209328" cy="946920"/>
      </dsp:txXfrm>
    </dsp:sp>
    <dsp:sp modelId="{0216C4C2-BBD4-4409-A73E-66CA76C3FB71}">
      <dsp:nvSpPr>
        <dsp:cNvPr id="0" name=""/>
        <dsp:cNvSpPr/>
      </dsp:nvSpPr>
      <dsp:spPr>
        <a:xfrm>
          <a:off x="724115" y="2377440"/>
          <a:ext cx="8646160" cy="10058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Font typeface="Arial" panose="020B0604020202020204" pitchFamily="34" charset="0"/>
            <a:buNone/>
          </a:pPr>
          <a:r>
            <a:rPr lang="he-IL" sz="2300" b="1" kern="1200" dirty="0"/>
            <a:t>מקבל – </a:t>
          </a:r>
          <a:r>
            <a:rPr lang="he-IL" sz="2300" b="0" kern="1200" dirty="0"/>
            <a:t>תגמול על הפעולה ואת המצב הבא</a:t>
          </a:r>
          <a:endParaRPr lang="en-US" sz="2300" b="1" kern="1200" dirty="0"/>
        </a:p>
      </dsp:txBody>
      <dsp:txXfrm>
        <a:off x="2120680" y="2406900"/>
        <a:ext cx="7220135" cy="946920"/>
      </dsp:txXfrm>
    </dsp:sp>
    <dsp:sp modelId="{BD042258-07C8-42BB-AABB-36B496594B41}">
      <dsp:nvSpPr>
        <dsp:cNvPr id="0" name=""/>
        <dsp:cNvSpPr/>
      </dsp:nvSpPr>
      <dsp:spPr>
        <a:xfrm>
          <a:off x="0" y="3566160"/>
          <a:ext cx="8646160" cy="100584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1">
            <a:lnSpc>
              <a:spcPct val="90000"/>
            </a:lnSpc>
            <a:spcBef>
              <a:spcPct val="0"/>
            </a:spcBef>
            <a:spcAft>
              <a:spcPct val="35000"/>
            </a:spcAft>
            <a:buFont typeface="Arial" panose="020B0604020202020204" pitchFamily="34" charset="0"/>
            <a:buNone/>
          </a:pPr>
          <a:r>
            <a:rPr lang="he-IL" sz="2300" b="1" kern="1200" dirty="0"/>
            <a:t>המטרה – </a:t>
          </a:r>
          <a:r>
            <a:rPr lang="he-IL" sz="2300" kern="1200" dirty="0"/>
            <a:t>למצוא את הפונקציה (</a:t>
          </a:r>
          <a:r>
            <a:rPr lang="en-US" sz="2300" kern="1200" dirty="0"/>
            <a:t>Policy</a:t>
          </a:r>
          <a:r>
            <a:rPr lang="he-IL" sz="2300" kern="1200" dirty="0"/>
            <a:t>) מה-</a:t>
          </a:r>
        </a:p>
        <a:p>
          <a:pPr marL="0" lvl="0" indent="0" algn="ctr" defTabSz="1022350" rtl="1">
            <a:lnSpc>
              <a:spcPct val="90000"/>
            </a:lnSpc>
            <a:spcBef>
              <a:spcPct val="0"/>
            </a:spcBef>
            <a:spcAft>
              <a:spcPct val="35000"/>
            </a:spcAft>
            <a:buFont typeface="Arial" panose="020B0604020202020204" pitchFamily="34" charset="0"/>
            <a:buNone/>
          </a:pPr>
          <a:r>
            <a:rPr lang="en-US" sz="2300" kern="1200" dirty="0"/>
            <a:t>OS</a:t>
          </a:r>
          <a:r>
            <a:rPr lang="he-IL" sz="2300" kern="1200" dirty="0"/>
            <a:t> ל-</a:t>
          </a:r>
          <a:r>
            <a:rPr lang="en-US" sz="2300" kern="1200" dirty="0"/>
            <a:t>AS</a:t>
          </a:r>
          <a:r>
            <a:rPr lang="he-IL" sz="2300" kern="1200" dirty="0"/>
            <a:t> שתמקסם את התגמול שלו</a:t>
          </a:r>
          <a:endParaRPr lang="en-US" sz="2300" kern="1200" dirty="0"/>
        </a:p>
      </dsp:txBody>
      <dsp:txXfrm>
        <a:off x="1407371" y="3595620"/>
        <a:ext cx="7209328" cy="946920"/>
      </dsp:txXfrm>
    </dsp:sp>
    <dsp:sp modelId="{BEEBDCDA-B791-4780-95AC-4559EED363FE}">
      <dsp:nvSpPr>
        <dsp:cNvPr id="0" name=""/>
        <dsp:cNvSpPr/>
      </dsp:nvSpPr>
      <dsp:spPr>
        <a:xfrm>
          <a:off x="2161539" y="770382"/>
          <a:ext cx="653796" cy="65379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308643" y="770382"/>
        <a:ext cx="359588" cy="491981"/>
      </dsp:txXfrm>
    </dsp:sp>
    <dsp:sp modelId="{75583C61-14D2-4CBE-B7EE-F71541930DFC}">
      <dsp:nvSpPr>
        <dsp:cNvPr id="0" name=""/>
        <dsp:cNvSpPr/>
      </dsp:nvSpPr>
      <dsp:spPr>
        <a:xfrm>
          <a:off x="1437424" y="1959102"/>
          <a:ext cx="653796" cy="65379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1584528" y="1959102"/>
        <a:ext cx="359588" cy="491981"/>
      </dsp:txXfrm>
    </dsp:sp>
    <dsp:sp modelId="{8C1C2E7C-B91B-40C9-A4D2-A01E4CF5636F}">
      <dsp:nvSpPr>
        <dsp:cNvPr id="0" name=""/>
        <dsp:cNvSpPr/>
      </dsp:nvSpPr>
      <dsp:spPr>
        <a:xfrm>
          <a:off x="724115" y="3147822"/>
          <a:ext cx="653796" cy="653796"/>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IL" sz="3200" kern="1200"/>
        </a:p>
      </dsp:txBody>
      <dsp:txXfrm>
        <a:off x="871219" y="3147822"/>
        <a:ext cx="359588" cy="4919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FE773-CBF4-446E-9113-1F6092CE86FB}">
      <dsp:nvSpPr>
        <dsp:cNvPr id="0" name=""/>
        <dsp:cNvSpPr/>
      </dsp:nvSpPr>
      <dsp:spPr>
        <a:xfrm>
          <a:off x="5670" y="0"/>
          <a:ext cx="2109370" cy="552447"/>
        </a:xfrm>
        <a:prstGeom prst="chevron">
          <a:avLst/>
        </a:prstGeom>
        <a:solidFill>
          <a:srgbClr val="4A66A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solidFill>
                <a:prstClr val="white"/>
              </a:solidFill>
              <a:latin typeface="Tw Cen MT" panose="020B0602020104020603"/>
              <a:ea typeface="+mn-ea"/>
              <a:cs typeface="+mn-cs"/>
            </a:rPr>
            <a:t>מבוא</a:t>
          </a:r>
          <a:endParaRPr lang="en-IL" sz="2500" kern="1200" dirty="0">
            <a:solidFill>
              <a:prstClr val="white"/>
            </a:solidFill>
            <a:latin typeface="Tw Cen MT" panose="020B0602020104020603"/>
            <a:ea typeface="+mn-ea"/>
            <a:cs typeface="+mn-cs"/>
          </a:endParaRPr>
        </a:p>
      </dsp:txBody>
      <dsp:txXfrm>
        <a:off x="281894" y="0"/>
        <a:ext cx="1556923" cy="552447"/>
      </dsp:txXfrm>
    </dsp:sp>
    <dsp:sp modelId="{D60A9886-0660-49F5-B80E-7DA5C5A8D45D}">
      <dsp:nvSpPr>
        <dsp:cNvPr id="0" name=""/>
        <dsp:cNvSpPr/>
      </dsp:nvSpPr>
      <dsp:spPr>
        <a:xfrm>
          <a:off x="1904104" y="0"/>
          <a:ext cx="2109370" cy="552447"/>
        </a:xfrm>
        <a:prstGeom prst="chevron">
          <a:avLst/>
        </a:prstGeom>
        <a:solidFill>
          <a:srgbClr val="9D90A0">
            <a:lumMod val="75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he-IL" sz="2300" kern="1200" dirty="0">
              <a:solidFill>
                <a:prstClr val="white"/>
              </a:solidFill>
              <a:latin typeface="Tw Cen MT" panose="020B0602020104020603"/>
              <a:ea typeface="+mn-ea"/>
              <a:cs typeface="Arial" panose="020B0604020202020204" pitchFamily="34" charset="0"/>
            </a:rPr>
            <a:t>למידת</a:t>
          </a:r>
          <a:r>
            <a:rPr lang="he-IL" sz="2300" kern="1200" dirty="0"/>
            <a:t> חיזוק</a:t>
          </a:r>
          <a:endParaRPr lang="en-IL" sz="2300" kern="1200" dirty="0"/>
        </a:p>
      </dsp:txBody>
      <dsp:txXfrm>
        <a:off x="2180328" y="0"/>
        <a:ext cx="1556923" cy="552447"/>
      </dsp:txXfrm>
    </dsp:sp>
    <dsp:sp modelId="{C8191283-E4E8-4665-AA30-D3ADDA5F199D}">
      <dsp:nvSpPr>
        <dsp:cNvPr id="0" name=""/>
        <dsp:cNvSpPr/>
      </dsp:nvSpPr>
      <dsp:spPr>
        <a:xfrm>
          <a:off x="3802537"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Q-learning</a:t>
          </a:r>
          <a:endParaRPr lang="en-IL" sz="2500" kern="1200" dirty="0"/>
        </a:p>
      </dsp:txBody>
      <dsp:txXfrm>
        <a:off x="4078761" y="0"/>
        <a:ext cx="1556923" cy="552447"/>
      </dsp:txXfrm>
    </dsp:sp>
    <dsp:sp modelId="{E8AC0BE5-B8B5-4ECB-B5CE-8D62965152DB}">
      <dsp:nvSpPr>
        <dsp:cNvPr id="0" name=""/>
        <dsp:cNvSpPr/>
      </dsp:nvSpPr>
      <dsp:spPr>
        <a:xfrm>
          <a:off x="5700971"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2.0</a:t>
          </a:r>
          <a:endParaRPr lang="en-IL" sz="2500" kern="1200" dirty="0"/>
        </a:p>
      </dsp:txBody>
      <dsp:txXfrm>
        <a:off x="5977195" y="0"/>
        <a:ext cx="1556923" cy="552447"/>
      </dsp:txXfrm>
    </dsp:sp>
    <dsp:sp modelId="{C3B45EA3-8ADE-4487-ABBB-58309C2D2442}">
      <dsp:nvSpPr>
        <dsp:cNvPr id="0" name=""/>
        <dsp:cNvSpPr/>
      </dsp:nvSpPr>
      <dsp:spPr>
        <a:xfrm>
          <a:off x="7599405"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3.0</a:t>
          </a:r>
          <a:endParaRPr lang="en-IL" sz="2500" kern="1200" dirty="0"/>
        </a:p>
      </dsp:txBody>
      <dsp:txXfrm>
        <a:off x="7875629" y="0"/>
        <a:ext cx="1556923" cy="552447"/>
      </dsp:txXfrm>
    </dsp:sp>
    <dsp:sp modelId="{99A23FE0-3FB8-46AE-9E07-A5B042C9B659}">
      <dsp:nvSpPr>
        <dsp:cNvPr id="0" name=""/>
        <dsp:cNvSpPr/>
      </dsp:nvSpPr>
      <dsp:spPr>
        <a:xfrm>
          <a:off x="9497838" y="0"/>
          <a:ext cx="2109370" cy="552447"/>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he-IL" sz="2500" kern="1200" dirty="0"/>
            <a:t>גרסה 4.0</a:t>
          </a:r>
          <a:endParaRPr lang="en-IL" sz="2500" kern="1200" dirty="0"/>
        </a:p>
      </dsp:txBody>
      <dsp:txXfrm>
        <a:off x="9774062" y="0"/>
        <a:ext cx="1556923" cy="5524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7AC18A-5131-43AA-B428-18671B5D1639}" type="datetimeFigureOut">
              <a:rPr lang="en-US" smtClean="0"/>
              <a:t>4/27/2020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5306F-34D5-484A-A3F2-245304982F09}" type="slidenum">
              <a:rPr lang="en-US" smtClean="0"/>
              <a:t>‹#›</a:t>
            </a:fld>
            <a:endParaRPr lang="en-US"/>
          </a:p>
        </p:txBody>
      </p:sp>
    </p:spTree>
    <p:extLst>
      <p:ext uri="{BB962C8B-B14F-4D97-AF65-F5344CB8AC3E}">
        <p14:creationId xmlns:p14="http://schemas.microsoft.com/office/powerpoint/2010/main" val="431021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554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רעיון 1: השגת הקוד המקורי של המשחק</a:t>
            </a:r>
          </a:p>
          <a:p>
            <a:pPr lvl="1" algn="r" rtl="1"/>
            <a:r>
              <a:rPr lang="he-IL" b="1"/>
              <a:t>אומרים: </a:t>
            </a:r>
            <a:r>
              <a:rPr lang="he-IL"/>
              <a:t>לא ניתן היה לגשת אליו בשום צורה שימושית </a:t>
            </a:r>
            <a:r>
              <a:rPr lang="he-IL" b="1"/>
              <a:t>הנפשה של איקס על זה</a:t>
            </a:r>
          </a:p>
          <a:p>
            <a:pPr algn="r" rtl="1"/>
            <a:r>
              <a:rPr lang="he-IL"/>
              <a:t>רעיון 2: שימוש בדוגמאות משחק שאחרים בנו</a:t>
            </a:r>
          </a:p>
          <a:p>
            <a:pPr lvl="1" algn="r" rtl="1"/>
            <a:r>
              <a:rPr lang="he-IL" b="1"/>
              <a:t>אומרים: </a:t>
            </a:r>
            <a:r>
              <a:rPr lang="he-IL"/>
              <a:t>משחק עם רזולוציה ואנימציה גרועות</a:t>
            </a:r>
            <a:r>
              <a:rPr lang="en-US"/>
              <a:t> ) </a:t>
            </a:r>
            <a:r>
              <a:rPr lang="he-IL"/>
              <a:t>לשים פה דוגמא תמונה) </a:t>
            </a:r>
          </a:p>
          <a:p>
            <a:pPr lvl="1" algn="r" rtl="1"/>
            <a:r>
              <a:rPr lang="he-IL"/>
              <a:t>לא יצרו את המשחקים </a:t>
            </a:r>
            <a:r>
              <a:rPr lang="he-IL" err="1"/>
              <a:t>פייתון</a:t>
            </a:r>
            <a:r>
              <a:rPr lang="he-IL"/>
              <a:t> (</a:t>
            </a:r>
            <a:r>
              <a:rPr lang="en-US"/>
              <a:t>html, </a:t>
            </a:r>
            <a:r>
              <a:rPr lang="en-US" err="1"/>
              <a:t>javascript</a:t>
            </a:r>
            <a:r>
              <a:rPr lang="he-IL"/>
              <a:t>)</a:t>
            </a:r>
            <a:r>
              <a:rPr lang="he-IL" b="1"/>
              <a:t> הנפשה של איקס על זה</a:t>
            </a:r>
            <a:endParaRPr lang="he-IL"/>
          </a:p>
          <a:p>
            <a:pPr algn="r" rtl="1"/>
            <a:r>
              <a:rPr lang="he-IL"/>
              <a:t>רעיון 3: להשתמש בספריות ותוכנות שמתרגמות </a:t>
            </a:r>
            <a:r>
              <a:rPr lang="en-US" err="1"/>
              <a:t>javascript</a:t>
            </a:r>
            <a:r>
              <a:rPr lang="he-IL"/>
              <a:t> </a:t>
            </a:r>
            <a:r>
              <a:rPr lang="he-IL" err="1"/>
              <a:t>לפייתון</a:t>
            </a:r>
            <a:endParaRPr lang="he-IL"/>
          </a:p>
          <a:p>
            <a:pPr lvl="1" algn="r" rtl="1"/>
            <a:r>
              <a:rPr lang="he-IL" b="1"/>
              <a:t>אומרים: </a:t>
            </a:r>
            <a:r>
              <a:rPr lang="he-IL"/>
              <a:t>השימוש בתוכנה והעבודה איתה לא עבדו ולא השתלם לנו לנסות לתקן </a:t>
            </a:r>
            <a:r>
              <a:rPr lang="he-IL" b="1"/>
              <a:t>הנפשה של איקס על זה</a:t>
            </a:r>
            <a:endParaRPr lang="he-IL"/>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115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a:t>בניית קוד של המשחק עצמו, שידמה כמה שיותר את המשחק האמיתי</a:t>
            </a:r>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914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err="1"/>
              <a:t>אובזרויישן</a:t>
            </a:r>
            <a:r>
              <a:rPr lang="he-IL"/>
              <a:t> ספייס: במשחק נתנו לכל שחקן מספר שמייצג את "השם" שלו. </a:t>
            </a:r>
            <a:r>
              <a:rPr lang="he-IL" err="1"/>
              <a:t>הא"ס</a:t>
            </a:r>
            <a:r>
              <a:rPr lang="he-IL"/>
              <a:t> שלנו זה מטריצה בגודל הלוח שבה בכל תא יש 0 אם אין בו כלום ואפשר לפגוע בו, את השם של השחקן איפה שהוא נמצא שמהווה את הנחש בעובי 1 וכו' להסביר את זה</a:t>
            </a:r>
          </a:p>
          <a:p>
            <a:pPr algn="r"/>
            <a:r>
              <a:rPr lang="he-IL"/>
              <a:t>אקשן ספייס: להסביר זה די פשוט... 0 זה אותו דבר, 1 זה... כמו שכל שחקן יכול להחליט לבצע אחת מ-3 פעולות כך גם הרשת</a:t>
            </a:r>
          </a:p>
          <a:p>
            <a:pPr algn="r"/>
            <a:r>
              <a:rPr lang="he-IL"/>
              <a:t>תגמול: לתאר את זה ואת העיבוד לפני ולהסביר למה עשינו עיבוד כמו שעשינו (נגיד למה כיווצנו ל-20).</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02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err="1"/>
              <a:t>אובזרויישן</a:t>
            </a:r>
            <a:r>
              <a:rPr lang="he-IL"/>
              <a:t> ספייס: במשחק נתנו לכל שחקן מספר שמייצג את "השם" שלו. </a:t>
            </a:r>
            <a:r>
              <a:rPr lang="he-IL" err="1"/>
              <a:t>הא"ס</a:t>
            </a:r>
            <a:r>
              <a:rPr lang="he-IL"/>
              <a:t> שלנו זה מטריצה בגודל הלוח שבה בכל תא יש 0 אם אין בו כלום ואפשר לפגוע בו, את השם של השחקן איפה שהוא נמצא שמהווה את הנחש בעובי 1 וכו' להסביר את זה</a:t>
            </a:r>
          </a:p>
          <a:p>
            <a:pPr algn="r"/>
            <a:r>
              <a:rPr lang="he-IL"/>
              <a:t>אקשן ספייס: להסביר זה די פשוט... 0 זה אותו דבר, 1 זה... כמו שכל שחקן יכול להחליט לבצע אחת מ-3 פעולות כך גם הרשת</a:t>
            </a:r>
          </a:p>
          <a:p>
            <a:pPr algn="r"/>
            <a:r>
              <a:rPr lang="he-IL"/>
              <a:t>תגמול: לתאר את זה ואת העיבוד לפני ולהסביר למה עשינו עיבוד כמו שעשינו (נגיד למה כיווצנו ל-20).</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475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עצירת ביניים מהירה:</a:t>
            </a:r>
          </a:p>
          <a:p>
            <a:pPr algn="r"/>
            <a:r>
              <a:rPr lang="he-IL"/>
              <a:t>למדנו מה זה למידת חיזוק ושהיא מורכבת בתקשורת בין שתי ישויות: הסוכן והסביבה. הסוכן הוא השחקן שפועל בסביבה ונוקט פעולות אנחנו נרצה שהוא ילמד יותר טוב.</a:t>
            </a:r>
          </a:p>
          <a:p>
            <a:pPr algn="r"/>
            <a:r>
              <a:rPr lang="he-IL"/>
              <a:t>הסביבה היא המשחק עצמו והיא חייבת להיות מסוגלת לדמות את המשחק במידה טובה, להיות מסוגלת להעריך את פעולות השחקן עם פונקציות תגמול ולדעת לקודד מצבים.</a:t>
            </a:r>
          </a:p>
          <a:p>
            <a:pPr algn="r"/>
            <a:r>
              <a:rPr lang="he-IL" b="1"/>
              <a:t>לחשוב אם אולי לשפר את השקופית</a:t>
            </a:r>
            <a:endParaRPr lang="en-US" b="1"/>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307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חוזרים בקצרה על מה הסוכן עושה (לוקח את ההחלטות, מדמה את השחקן)</a:t>
            </a:r>
          </a:p>
          <a:p>
            <a:pPr algn="r"/>
            <a:r>
              <a:rPr lang="he-IL"/>
              <a:t>פה בא לידי ביטוי באיזה סוג של למידת חיזוק השתמשנו  מאחר וברוב הסוגים יש תמיד סביבה שפחות או יותר מורכבת באותה הצורה...</a:t>
            </a:r>
          </a:p>
          <a:p>
            <a:pPr algn="r"/>
            <a:r>
              <a:rPr lang="he-IL"/>
              <a:t>אנחנו רוצים שידע להחליט איזו פעולה לעשות בהינתן מצב, ושבהינתן התועלת של הפעולה הקודמת שלו ללמוד איזה פעולות לעשות במצבים דומים ובפעמים הבאות.</a:t>
            </a:r>
          </a:p>
          <a:p>
            <a:pPr algn="r"/>
            <a:r>
              <a:rPr lang="he-IL"/>
              <a:t>האלגוריתם שהשתמשנו בו מכיל הרבה פרטים אז תשימו לב טוב כי זה חלק חשוב.</a:t>
            </a:r>
          </a:p>
          <a:p>
            <a:pPr algn="r"/>
            <a:r>
              <a:rPr lang="he-IL"/>
              <a:t>נתחיל באלגוריתם יותר בסיסי ופשוט:</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326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זה אלגוריתם שימושי ב-</a:t>
            </a:r>
            <a:r>
              <a:rPr lang="en-US"/>
              <a:t>RL</a:t>
            </a:r>
            <a:r>
              <a:rPr lang="he-IL"/>
              <a:t> כדי ללמד סוכן...... (מסבירים על למידת </a:t>
            </a:r>
            <a:r>
              <a:rPr lang="en-US"/>
              <a:t>Q</a:t>
            </a:r>
            <a:r>
              <a:rPr lang="he-IL"/>
              <a:t>, לייפות את השקופית ולסדר אותה, לזכור לשים הרבה המחשות ומעט טקסט)</a:t>
            </a:r>
          </a:p>
          <a:p>
            <a:pPr marL="0" marR="0" lvl="0" indent="0" algn="r" defTabSz="914400" rtl="1" eaLnBrk="1" fontAlgn="auto" latinLnBrk="0" hangingPunct="1">
              <a:lnSpc>
                <a:spcPct val="100000"/>
              </a:lnSpc>
              <a:spcBef>
                <a:spcPts val="0"/>
              </a:spcBef>
              <a:spcAft>
                <a:spcPts val="0"/>
              </a:spcAft>
              <a:buClrTx/>
              <a:buSzTx/>
              <a:buFontTx/>
              <a:buNone/>
              <a:tabLst/>
              <a:defRPr/>
            </a:pPr>
            <a:r>
              <a:rPr lang="en-US"/>
              <a:t>Q</a:t>
            </a:r>
            <a:r>
              <a:rPr lang="he-IL"/>
              <a:t> –</a:t>
            </a:r>
            <a:r>
              <a:rPr lang="en-US"/>
              <a:t>Quality</a:t>
            </a:r>
            <a:r>
              <a:rPr lang="he-IL"/>
              <a:t> - אחד האלגוריתמים לממש </a:t>
            </a:r>
            <a:r>
              <a:rPr lang="en-US"/>
              <a:t>RL</a:t>
            </a:r>
            <a:endParaRPr lang="he-IL"/>
          </a:p>
          <a:p>
            <a:pPr marL="0" marR="0" lvl="0" indent="0" algn="r" defTabSz="914400" rtl="1" eaLnBrk="1" fontAlgn="auto" latinLnBrk="0" hangingPunct="1">
              <a:lnSpc>
                <a:spcPct val="100000"/>
              </a:lnSpc>
              <a:spcBef>
                <a:spcPts val="0"/>
              </a:spcBef>
              <a:spcAft>
                <a:spcPts val="0"/>
              </a:spcAft>
              <a:buClrTx/>
              <a:buSzTx/>
              <a:buFontTx/>
              <a:buNone/>
              <a:tabLst/>
              <a:defRPr/>
            </a:pPr>
            <a:r>
              <a:rPr lang="he-IL"/>
              <a:t>הסוכן באלגוריתם הזה הוא מטריצה של מרחב המצבים על מרחב הפעולות. המטריצה הזאת מייצגת כל מצב אפשרי במשחק ועבור כל מצב את כל הפעולות האפשריות במשחק (נגיד בשחמט כל המהלכים החוקיים,</a:t>
            </a:r>
            <a:r>
              <a:rPr lang="en-US"/>
              <a:t> </a:t>
            </a:r>
            <a:r>
              <a:rPr lang="he-IL"/>
              <a:t>בסודוקו כל הלוחות האפשריים והמהלכים הם לשים 1-9)</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בכל מצב שהסוכן מקבל מהסביבה הוא מסתכל איזה מהלך בשורה המתאימה למצב הכי כדאית 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ב-</a:t>
            </a:r>
            <a:r>
              <a:rPr lang="en-US"/>
              <a:t>reward</a:t>
            </a:r>
            <a:r>
              <a:rPr lang="he-IL"/>
              <a:t> שהוא מקבל הוא משתמש כדי לעדכן את הערכים במטריצה ככה שהם יהיו יותר נכונים.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המטרה היא שהערכים במטריצה יהיו כמה שיותר מדויקים כך שבכל מצב במשחק ייקח את הפעולה ההכי טובה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a:p>
          <a:p>
            <a:pPr algn="r" rtl="1"/>
            <a:endParaRPr lang="en-US"/>
          </a:p>
        </p:txBody>
      </p:sp>
      <p:sp>
        <p:nvSpPr>
          <p:cNvPr id="4" name="Slide Number Placeholder 3"/>
          <p:cNvSpPr>
            <a:spLocks noGrp="1"/>
          </p:cNvSpPr>
          <p:nvPr>
            <p:ph type="sldNum" sz="quarter" idx="5"/>
          </p:nvPr>
        </p:nvSpPr>
        <p:spPr/>
        <p:txBody>
          <a:bodyPr/>
          <a:lstStyle/>
          <a:p>
            <a:fld id="{70CA2E01-99EB-4EB4-92DE-17C48E3B990F}" type="slidenum">
              <a:rPr lang="en-US" smtClean="0"/>
              <a:t>20</a:t>
            </a:fld>
            <a:endParaRPr lang="en-US"/>
          </a:p>
        </p:txBody>
      </p:sp>
    </p:spTree>
    <p:extLst>
      <p:ext uri="{BB962C8B-B14F-4D97-AF65-F5344CB8AC3E}">
        <p14:creationId xmlns:p14="http://schemas.microsoft.com/office/powerpoint/2010/main" val="1539751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a:t>(מסבירים על למידת </a:t>
            </a:r>
            <a:r>
              <a:rPr lang="en-US"/>
              <a:t>Q</a:t>
            </a:r>
            <a:r>
              <a:rPr lang="he-IL"/>
              <a:t>, לייפות את השקופית ולסדר אותה, לזכור לשים הרבה המחשות ומעט טקסט)</a:t>
            </a:r>
            <a:endParaRPr lang="en-US"/>
          </a:p>
          <a:p>
            <a:pPr marL="0" marR="0" lvl="0" indent="0" algn="r" defTabSz="914400" rtl="1" eaLnBrk="1" fontAlgn="auto" latinLnBrk="0" hangingPunct="1">
              <a:lnSpc>
                <a:spcPct val="100000"/>
              </a:lnSpc>
              <a:spcBef>
                <a:spcPts val="0"/>
              </a:spcBef>
              <a:spcAft>
                <a:spcPts val="0"/>
              </a:spcAft>
              <a:buClrTx/>
              <a:buSzTx/>
              <a:buFontTx/>
              <a:buNone/>
              <a:tabLst/>
              <a:defRPr/>
            </a:pPr>
            <a:r>
              <a:rPr lang="he-IL"/>
              <a:t>מסבירים את הנוסחה והכול...</a:t>
            </a:r>
            <a:endParaRPr lang="en-US"/>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11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a:t>מתארים את הבעיות בלמידת </a:t>
            </a:r>
            <a:r>
              <a:rPr lang="en-US"/>
              <a:t>Q</a:t>
            </a:r>
          </a:p>
          <a:p>
            <a:pPr algn="r" rtl="1"/>
            <a:r>
              <a:rPr lang="he-IL"/>
              <a:t>בקישור אלינו- </a:t>
            </a:r>
            <a:r>
              <a:rPr lang="he-IL" err="1"/>
              <a:t>באכטונג</a:t>
            </a:r>
            <a:r>
              <a:rPr lang="he-IL"/>
              <a:t> יש הרה מאוד מצבים אפשריים, יש לך לוח של 200*200 וקשה ללמוד.... מה גם שלומד לאט וכו' ורצינו אלגוריתם יותר חכם כי זה משחק יותר מורכב</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040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a:t>(מסבירים על למידת </a:t>
            </a:r>
            <a:r>
              <a:rPr lang="en-US"/>
              <a:t>Q</a:t>
            </a:r>
            <a:r>
              <a:rPr lang="he-IL"/>
              <a:t>, לייפות את השקופית ולסדר אותה, לזכור לשים הרבה המחשות ומעט טקסט)</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ככה החלטנו לממש את אלגוריתם הלמידה של הסוכן.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הרשת לומדת לחשב בצורה יותר נכונה (ורציפה) איזה תועלת תביא כל פעולה שהיא עושה, וידעת לפעול יותר טוב במצבים דומים וללמוד מהם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p>
          <a:p>
            <a:pPr marL="0" marR="0" lvl="0" indent="0" algn="r" defTabSz="914400" rtl="1" eaLnBrk="1" fontAlgn="auto" latinLnBrk="0" hangingPunct="1">
              <a:lnSpc>
                <a:spcPct val="100000"/>
              </a:lnSpc>
              <a:spcBef>
                <a:spcPts val="0"/>
              </a:spcBef>
              <a:spcAft>
                <a:spcPts val="0"/>
              </a:spcAft>
              <a:buClrTx/>
              <a:buSzTx/>
              <a:buFontTx/>
              <a:buNone/>
              <a:tabLst/>
              <a:defRPr/>
            </a:pPr>
            <a:r>
              <a:rPr lang="he-IL"/>
              <a:t>זה לא קובע הכול- זה רק המבנה באמצעותו הסוכן מפיק מסקנות ממה שהוא עושה ישנם עוד דברים שצריך להגדיר לו: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b="1">
                <a:solidFill>
                  <a:srgbClr val="FF0000"/>
                </a:solidFill>
              </a:rPr>
              <a:t>ל</a:t>
            </a:r>
            <a:endParaRPr lang="en-US" sz="1800" b="1">
              <a:solidFill>
                <a:srgbClr val="FF0000"/>
              </a:solidFill>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279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כולנו מכירים את המשחק אכטונג (תיאור קצר)</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66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מין </a:t>
            </a:r>
            <a:r>
              <a:rPr lang="he-IL" err="1"/>
              <a:t>סיכומון</a:t>
            </a:r>
            <a:r>
              <a:rPr lang="he-IL"/>
              <a:t> על הרשתות והאלגוריתמים, לסכם להם בקצרה מה זה כל דבר ובמה אנחנו משתמשים ומה ההבדלים – צריך לראות אם להכניס או לא.</a:t>
            </a:r>
          </a:p>
          <a:p>
            <a:pPr algn="r" rtl="1"/>
            <a:r>
              <a:rPr lang="he-IL"/>
              <a:t>עד פה זה החומר התיאורטי של הרשתות נוירונים</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84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הרשת הראשונית שלנו הייתה רשת גרועה פשוטה מהאינטרנט שהשתמשנו בה כדי לראות שהדברים רצים</a:t>
            </a:r>
          </a:p>
          <a:p>
            <a:pPr algn="r" rtl="1"/>
            <a:r>
              <a:rPr lang="he-IL"/>
              <a:t>ועד פה זה החלק של הסוכן.</a:t>
            </a:r>
          </a:p>
          <a:p>
            <a:pPr algn="r" rtl="1"/>
            <a:r>
              <a:rPr lang="he-IL"/>
              <a:t>יש סוכן ראשוני, ויש לנו סביבה ראשונית- עכשיו נשאר להתחיל להתאמן!</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677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אוקיי אז עד כאן יש לנו את הרשת. אבל סוכן הוא יותר מרשת. הרשת מהווה רק את הדרך שבה האלגוריתם לומד, איך שהלקחים שלו ילמדו, יש עוד דברים שצריך לקבוע לסוכן בלמידת </a:t>
            </a:r>
            <a:r>
              <a:rPr lang="en-US"/>
              <a:t>Q</a:t>
            </a:r>
            <a:r>
              <a:rPr lang="he-IL"/>
              <a:t> עמוקה.</a:t>
            </a:r>
          </a:p>
          <a:p>
            <a:pPr algn="r" rtl="1"/>
            <a:r>
              <a:rPr lang="he-IL"/>
              <a:t>הדבר הראשון נקרא </a:t>
            </a:r>
            <a:r>
              <a:rPr lang="en-US"/>
              <a:t>experience replay</a:t>
            </a:r>
            <a:r>
              <a:rPr lang="he-IL"/>
              <a:t>. לכאורה, כשאנחנו רוצים שהרשת תלמד ניתן לרוץ כמות צעדים ואחריה היא תלמד ממה שהיא עשתה הכמות הזאת היא </a:t>
            </a:r>
            <a:r>
              <a:rPr lang="en-US"/>
              <a:t>batch size</a:t>
            </a:r>
            <a:r>
              <a:rPr lang="he-IL"/>
              <a:t>. יש בזה בעיה כי הכנסה של מידע כזה מתואם (הקורלציה שלו גבוהה) וזה יגרום </a:t>
            </a:r>
            <a:r>
              <a:rPr lang="he-IL" err="1"/>
              <a:t>לאובר</a:t>
            </a:r>
            <a:r>
              <a:rPr lang="he-IL"/>
              <a:t> פיט גדול מאוד כי מכניסים מידע שהוא מאוד מסוים וספציפי וזה לא יאפשר לרשת ללמוד טוב.</a:t>
            </a:r>
          </a:p>
          <a:p>
            <a:pPr algn="r" rtl="1"/>
            <a:r>
              <a:rPr lang="he-IL"/>
              <a:t>נרצה לאמן את הרשת על מידע שהוא מגוון ושאין בינו </a:t>
            </a:r>
            <a:r>
              <a:rPr lang="he-IL" err="1"/>
              <a:t>דימיון</a:t>
            </a:r>
            <a:r>
              <a:rPr lang="he-IL"/>
              <a:t> כדי שתבין איך להגיב בצורה שלא תביא </a:t>
            </a:r>
            <a:r>
              <a:rPr lang="he-IL" err="1"/>
              <a:t>לאובר</a:t>
            </a:r>
            <a:r>
              <a:rPr lang="he-IL"/>
              <a:t> פיט.</a:t>
            </a:r>
          </a:p>
          <a:p>
            <a:pPr algn="r" rtl="1"/>
            <a:r>
              <a:rPr lang="he-IL"/>
              <a:t>הפתרון לבעיה הזאת נקרא </a:t>
            </a:r>
            <a:r>
              <a:rPr lang="en-US"/>
              <a:t>experience replay</a:t>
            </a:r>
            <a:r>
              <a:rPr lang="he-IL"/>
              <a:t>: אנחנו נותנים לרשת לרוץ ומקליטים דגימות מהמצב במשחק שבנויות כך: </a:t>
            </a:r>
            <a:r>
              <a:rPr lang="he-IL" b="1"/>
              <a:t>(מציגים את המבנה)</a:t>
            </a:r>
          </a:p>
          <a:p>
            <a:pPr algn="r" rtl="1"/>
            <a:r>
              <a:rPr lang="he-IL" b="0"/>
              <a:t>בסוף אנחנו דוגמים אקראית מידע מהמאגר שנוצר לנו ומאמנים עליו את הרשת, כך היא תלמד באופן יותר טוב ולא תיכנס </a:t>
            </a:r>
            <a:r>
              <a:rPr lang="he-IL" b="0" err="1"/>
              <a:t>לאובר</a:t>
            </a:r>
            <a:r>
              <a:rPr lang="he-IL" b="0"/>
              <a:t> פיט.</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917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אוקיי אז עד כאן יש לנו את הרשת. אבל סוכן הוא יותר מרשת. הרשת מהווה רק את הדרך שבה האלגוריתם לומד, איך שהלקחים שלו ילמדו, יש עוד דברים שצריך לקבוע לסוכן בלמידת </a:t>
            </a:r>
            <a:r>
              <a:rPr lang="en-US"/>
              <a:t>Q</a:t>
            </a:r>
            <a:r>
              <a:rPr lang="he-IL"/>
              <a:t> עמוקה.</a:t>
            </a:r>
          </a:p>
          <a:p>
            <a:pPr algn="r" rtl="1"/>
            <a:r>
              <a:rPr lang="he-IL"/>
              <a:t>הדבר הראשון נקרא </a:t>
            </a:r>
            <a:r>
              <a:rPr lang="en-US"/>
              <a:t>experience replay</a:t>
            </a:r>
            <a:r>
              <a:rPr lang="he-IL"/>
              <a:t>. לכאורה, כשאנחנו רוצים שהרשת תלמד ניתן לרוץ כמות צעדים ואחריה היא תלמד ממה שהיא עשתה הכמות הזאת היא </a:t>
            </a:r>
            <a:r>
              <a:rPr lang="en-US"/>
              <a:t>batch size</a:t>
            </a:r>
            <a:r>
              <a:rPr lang="he-IL"/>
              <a:t>. יש בזה בעיה כי הכנסה של מידע כזה מתואם (הקורלציה שלו גבוהה) וזה יגרום </a:t>
            </a:r>
            <a:r>
              <a:rPr lang="he-IL" err="1"/>
              <a:t>לאובר</a:t>
            </a:r>
            <a:r>
              <a:rPr lang="he-IL"/>
              <a:t> פיט גדול מאוד כי מכניסים מידע שהוא מאוד מסוים וספציפי וזה לא יאפשר לרשת ללמוד טוב.</a:t>
            </a:r>
          </a:p>
          <a:p>
            <a:pPr algn="r" rtl="1"/>
            <a:r>
              <a:rPr lang="he-IL"/>
              <a:t>נרצה לאמן את הרשת על מידע שהוא מגוון ושאין בינו </a:t>
            </a:r>
            <a:r>
              <a:rPr lang="he-IL" err="1"/>
              <a:t>דימיון</a:t>
            </a:r>
            <a:r>
              <a:rPr lang="he-IL"/>
              <a:t> כדי שתבין איך להגיב בצורה שלא תביא </a:t>
            </a:r>
            <a:r>
              <a:rPr lang="he-IL" err="1"/>
              <a:t>לאובר</a:t>
            </a:r>
            <a:r>
              <a:rPr lang="he-IL"/>
              <a:t> פיט.</a:t>
            </a:r>
          </a:p>
          <a:p>
            <a:pPr algn="r" rtl="1"/>
            <a:r>
              <a:rPr lang="he-IL"/>
              <a:t>הפתרון לבעיה הזאת נקרא </a:t>
            </a:r>
            <a:r>
              <a:rPr lang="en-US"/>
              <a:t>experience replay</a:t>
            </a:r>
            <a:r>
              <a:rPr lang="he-IL"/>
              <a:t>: אנחנו נותנים לרשת לרוץ ומקליטים דגימות מהמצב במשחק שבנויות כך: </a:t>
            </a:r>
            <a:r>
              <a:rPr lang="he-IL" b="1"/>
              <a:t>(מציגים את המבנה)</a:t>
            </a:r>
          </a:p>
          <a:p>
            <a:pPr algn="r" rtl="1"/>
            <a:r>
              <a:rPr lang="he-IL" b="0"/>
              <a:t>בסוף אנחנו דוגמים אקראית מידע מהמאגר שנוצר לנו ומאמנים עליו את הרשת, כך היא תלמד באופן יותר טוב ולא תיכנס </a:t>
            </a:r>
            <a:r>
              <a:rPr lang="he-IL" b="0" err="1"/>
              <a:t>לאובר</a:t>
            </a:r>
            <a:r>
              <a:rPr lang="he-IL" b="0"/>
              <a:t> פיט.</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996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מסביר על מה שכתוב בשקופית ומציג את הדילמה: באילו נקודות כדאי לרשת לבחור באפשרות שהיא רואה לנכון ובאילו נקודות היא צריכה לחקור אפשרויות חדשות?</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10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קובע את היחס שבין למידה להתנסות. מסבירים על </a:t>
            </a:r>
            <a:r>
              <a:rPr lang="he-IL" err="1"/>
              <a:t>הפוליסי</a:t>
            </a:r>
            <a:r>
              <a:rPr lang="he-IL"/>
              <a:t> הזה ושבו בחרנו...</a:t>
            </a:r>
          </a:p>
          <a:p>
            <a:pPr algn="r" rtl="1"/>
            <a:r>
              <a:rPr lang="he-IL"/>
              <a:t>לפי הגישה הזאת בהסתברות אפסילון מסוימת עושים פעולה אקראית כלשהי ולומדים ממנה ובהסתברות 1-אפסילון עושים את הפעולה שהרשת חושבת להכי טובה </a:t>
            </a:r>
          </a:p>
          <a:p>
            <a:pPr algn="r" rtl="1"/>
            <a:endParaRPr lang="he-IL"/>
          </a:p>
          <a:p>
            <a:pPr algn="r" rtl="1"/>
            <a:r>
              <a:rPr lang="he-IL"/>
              <a:t>אלו החלקים העיקריים שמרכיבים סוכן, כמובן שיש עוד אבל אלה העיקריים.</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 עד פה זה החלק של הסוכן, אם ככה הסברנו על למידת </a:t>
            </a:r>
            <a:r>
              <a:rPr lang="en-US"/>
              <a:t>Q</a:t>
            </a:r>
            <a:r>
              <a:rPr lang="he-IL"/>
              <a:t> ולמידת </a:t>
            </a:r>
            <a:r>
              <a:rPr lang="en-US"/>
              <a:t>Q</a:t>
            </a:r>
            <a:r>
              <a:rPr lang="he-IL"/>
              <a:t> עמוקה הסביבה ואיך מימשנו אותה, הסברנו על הסוכן שמורכב מרשת ויש לו תכונות נוספות כמו </a:t>
            </a:r>
            <a:r>
              <a:rPr lang="he-IL" err="1"/>
              <a:t>אקספיריינס</a:t>
            </a:r>
            <a:r>
              <a:rPr lang="he-IL"/>
              <a:t> </a:t>
            </a:r>
            <a:r>
              <a:rPr lang="he-IL" err="1"/>
              <a:t>ריפליי</a:t>
            </a:r>
            <a:r>
              <a:rPr lang="he-IL"/>
              <a:t> ואפסילון </a:t>
            </a:r>
            <a:r>
              <a:rPr lang="he-IL" err="1"/>
              <a:t>גרידי</a:t>
            </a:r>
            <a:r>
              <a:rPr lang="he-IL"/>
              <a:t> </a:t>
            </a:r>
            <a:r>
              <a:rPr lang="he-IL" err="1"/>
              <a:t>פוליסי</a:t>
            </a:r>
            <a:r>
              <a:rPr lang="he-IL"/>
              <a:t> שמשפרות את הביצוע של הרשת ותורמות ללמידה יותר יציבה ובלתי תלויה</a:t>
            </a:r>
            <a:endParaRPr lang="en-US"/>
          </a:p>
          <a:p>
            <a:pPr algn="r" rtl="1"/>
            <a:endParaRPr lang="en-US"/>
          </a:p>
          <a:p>
            <a:pPr algn="r" rtl="1"/>
            <a:r>
              <a:rPr lang="he-IL"/>
              <a:t>מכאן אנחנו עוברים הלאה לעבודה שלנו, עד פה הספקנו לבנות את המשחק וממנו לבנות סביבה, וליצור סוכן שמתאים ללמידת </a:t>
            </a:r>
            <a:r>
              <a:rPr lang="en-US"/>
              <a:t>Q</a:t>
            </a:r>
            <a:r>
              <a:rPr lang="he-IL"/>
              <a:t> עמוקה</a:t>
            </a:r>
          </a:p>
          <a:p>
            <a:pPr algn="r" rtl="1"/>
            <a:endParaRPr lang="he-IL"/>
          </a:p>
          <a:p>
            <a:pPr algn="r" rtl="1"/>
            <a:r>
              <a:rPr lang="he-IL"/>
              <a:t>לכאורה זה הכול ואפשר להתחיל לאמן ולראות תוצאות יפות ונחשים זזים...</a:t>
            </a:r>
          </a:p>
          <a:p>
            <a:pPr algn="r" rtl="1"/>
            <a:r>
              <a:rPr lang="he-IL"/>
              <a:t>אז זהו שמכאן מתחילה העבודה האמיתית</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6215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a:t>רצינו להתחיל לאמן את הרשת אבל לאמן את הרשת זה גם לא פשוט כמו שזה אולי נשמע.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err="1"/>
              <a:t>בלימונענע</a:t>
            </a:r>
            <a:r>
              <a:rPr lang="he-IL"/>
              <a:t> פשוט הרצנו פיט אבל פה האימון שלנו התחלק לשני חלקים: חלק ראשון הרשת תלמד לשחק לבד ולא להתנגש בעצמה ובקירות</a:t>
            </a:r>
          </a:p>
          <a:p>
            <a:pPr algn="r" rtl="1"/>
            <a:r>
              <a:rPr lang="he-IL"/>
              <a:t>הסיבה שחילקנו לשני חלקים ולא נתנו לרשת ישר להתאמן עם עוד שחקנים היא בשביל טלסקופיות. רצינו לראות שבאמת יש תהליך של למידה ושאנחנו מקבלים רשת טובה וככה כשהיא תשחק מול שחקנים נוספים היא תוכל לחסוך זמן ולהגיע יותר מהר לשלב של פיתוח טקטיקות ואסטרטגיות.</a:t>
            </a:r>
          </a:p>
          <a:p>
            <a:pPr algn="r" rtl="1"/>
            <a:endParaRPr lang="he-IL"/>
          </a:p>
          <a:p>
            <a:pPr algn="r" rtl="1"/>
            <a:r>
              <a:rPr lang="he-IL"/>
              <a:t>העדפנו לשכפל</a:t>
            </a:r>
            <a:r>
              <a:rPr lang="en-US"/>
              <a:t> </a:t>
            </a:r>
            <a:r>
              <a:rPr lang="he-IL"/>
              <a:t> במקום להשתמש </a:t>
            </a:r>
            <a:r>
              <a:rPr lang="he-IL" err="1"/>
              <a:t>בבוט</a:t>
            </a:r>
            <a:r>
              <a:rPr lang="he-IL"/>
              <a:t> משיקולי חיסכון במאמץ- חיפשנו באינטרנט ולא מצאנו אז הלכנו על זה. הבעיה- הרבה יותר איטי</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781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לאחר אימון של הרשת במשך 200,000 צעדים (סדר גודל של 12 שעות) קיבלנו את השחקן הבא:</a:t>
            </a:r>
          </a:p>
          <a:p>
            <a:pPr algn="r" rtl="1"/>
            <a:r>
              <a:rPr lang="he-IL"/>
              <a:t>(פה יש סרטון של השחקן הלא משהו)</a:t>
            </a:r>
          </a:p>
          <a:p>
            <a:pPr algn="r" rtl="1"/>
            <a:r>
              <a:rPr lang="he-IL"/>
              <a:t>צריך גם להסביר פה למה בנינו את הרשת כמו שבנינו- לא מצאנו מאמרים שמסבירים איך אתה בונה רשת שתתאים למטרה שלך בלמידת </a:t>
            </a:r>
            <a:r>
              <a:rPr lang="en-US"/>
              <a:t>Q</a:t>
            </a:r>
            <a:r>
              <a:rPr lang="he-IL"/>
              <a:t> עמוקה וב-</a:t>
            </a:r>
            <a:r>
              <a:rPr lang="en-US"/>
              <a:t>RL</a:t>
            </a:r>
            <a:r>
              <a:rPr lang="he-IL"/>
              <a:t> בכלל, אז הלכנו לפי הסתכלות על דוגמאות של רשתות באינטרנט שהשתמשו באותו אלגוריתם של למידת </a:t>
            </a:r>
            <a:r>
              <a:rPr lang="en-US"/>
              <a:t>Q</a:t>
            </a:r>
            <a:r>
              <a:rPr lang="he-IL"/>
              <a:t> עמוקה למשחקים דומים </a:t>
            </a:r>
            <a:r>
              <a:rPr lang="he-IL" err="1"/>
              <a:t>לשלנו</a:t>
            </a:r>
            <a:r>
              <a:rPr lang="he-IL"/>
              <a:t> (אטארי וכו')</a:t>
            </a:r>
          </a:p>
          <a:p>
            <a:pPr algn="r" rtl="1"/>
            <a:r>
              <a:rPr lang="he-IL"/>
              <a:t>נסביר שאין לנו סרטונים כי זה היה מזמן ולא היה לזה הרבה משמעות......</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464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עושים חזרה קצרה על רשתות </a:t>
            </a:r>
            <a:r>
              <a:rPr lang="he-IL" err="1"/>
              <a:t>קונבולוציה</a:t>
            </a:r>
            <a:r>
              <a:rPr lang="he-IL"/>
              <a:t> ומסבירים בקצרה </a:t>
            </a:r>
            <a:r>
              <a:rPr lang="he-IL" err="1"/>
              <a:t>מהזה</a:t>
            </a:r>
            <a:endParaRPr lang="he-IL"/>
          </a:p>
          <a:p>
            <a:pPr algn="r" rtl="1"/>
            <a:r>
              <a:rPr lang="he-IL"/>
              <a:t>אנחנו צריכים להתאים את </a:t>
            </a:r>
            <a:r>
              <a:rPr lang="he-IL" err="1"/>
              <a:t>הביבה</a:t>
            </a:r>
            <a:r>
              <a:rPr lang="he-IL"/>
              <a:t> שתעבד את ה-</a:t>
            </a:r>
            <a:r>
              <a:rPr lang="en-US"/>
              <a:t>OS</a:t>
            </a:r>
            <a:r>
              <a:rPr lang="he-IL"/>
              <a:t> לרשת </a:t>
            </a:r>
            <a:r>
              <a:rPr lang="he-IL" err="1"/>
              <a:t>קונבולוציה</a:t>
            </a:r>
            <a:r>
              <a:rPr lang="he-IL"/>
              <a:t> ותחזיר מטריצה מעובדת במקום וקטור משוטח</a:t>
            </a:r>
            <a:endParaRPr lang="en-US"/>
          </a:p>
        </p:txBody>
      </p:sp>
      <p:sp>
        <p:nvSpPr>
          <p:cNvPr id="4" name="Slide Number Placeholder 3"/>
          <p:cNvSpPr>
            <a:spLocks noGrp="1"/>
          </p:cNvSpPr>
          <p:nvPr>
            <p:ph type="sldNum" sz="quarter" idx="5"/>
          </p:nvPr>
        </p:nvSpPr>
        <p:spPr/>
        <p:txBody>
          <a:bodyPr/>
          <a:lstStyle/>
          <a:p>
            <a:fld id="{19F5306F-34D5-484A-A3F2-245304982F09}" type="slidenum">
              <a:rPr lang="en-US" smtClean="0"/>
              <a:t>33</a:t>
            </a:fld>
            <a:endParaRPr lang="en-US"/>
          </a:p>
        </p:txBody>
      </p:sp>
    </p:spTree>
    <p:extLst>
      <p:ext uri="{BB962C8B-B14F-4D97-AF65-F5344CB8AC3E}">
        <p14:creationId xmlns:p14="http://schemas.microsoft.com/office/powerpoint/2010/main" val="799451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אתם בטח יודעים שיש הרבה משחקים "שנכבשו" על ידי בינה מלאכותית שהצליחה להגיע לרמת משחק גבוהה מאוד- כמו שחמט, גו, </a:t>
            </a:r>
            <a:r>
              <a:rPr lang="he-IL" err="1"/>
              <a:t>דוטה</a:t>
            </a:r>
            <a:r>
              <a:rPr lang="he-IL"/>
              <a:t> 2 ועוד</a:t>
            </a:r>
            <a:r>
              <a:rPr lang="en-US"/>
              <a:t> </a:t>
            </a:r>
            <a:r>
              <a:rPr lang="he-IL"/>
              <a:t>(אפשר לשים דוגמא של איזה משחק נגיד אטארי או דינו ראן בגיף).</a:t>
            </a:r>
          </a:p>
          <a:p>
            <a:pPr algn="r"/>
            <a:r>
              <a:rPr lang="he-IL"/>
              <a:t>בינות כאלה הגיעו לרמות גבוהות יותר מבני אדם והרבה פעמים חשפו על מיני אסטרטגיות מנצחות שבני אדם לא חשבו עליהן.</a:t>
            </a:r>
          </a:p>
          <a:p>
            <a:pPr algn="r"/>
            <a:r>
              <a:rPr lang="he-IL"/>
              <a:t>המטרה שלנו </a:t>
            </a:r>
            <a:r>
              <a:rPr lang="he-IL" err="1"/>
              <a:t>בסמו"פ</a:t>
            </a:r>
            <a:r>
              <a:rPr lang="he-IL"/>
              <a:t> הייתה לבנות בינה מלאכותית שתדע לשחק אכטונג ברמה גבוהה (נשים בכיוונים להמשך לממשק עם האינטרנט)</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838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F5306F-34D5-484A-A3F2-245304982F09}" type="slidenum">
              <a:rPr lang="en-US" smtClean="0"/>
              <a:t>34</a:t>
            </a:fld>
            <a:endParaRPr lang="en-US"/>
          </a:p>
        </p:txBody>
      </p:sp>
    </p:spTree>
    <p:extLst>
      <p:ext uri="{BB962C8B-B14F-4D97-AF65-F5344CB8AC3E}">
        <p14:creationId xmlns:p14="http://schemas.microsoft.com/office/powerpoint/2010/main" val="690966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F5306F-34D5-484A-A3F2-245304982F09}" type="slidenum">
              <a:rPr lang="en-US" smtClean="0"/>
              <a:t>37</a:t>
            </a:fld>
            <a:endParaRPr lang="en-US"/>
          </a:p>
        </p:txBody>
      </p:sp>
    </p:spTree>
    <p:extLst>
      <p:ext uri="{BB962C8B-B14F-4D97-AF65-F5344CB8AC3E}">
        <p14:creationId xmlns:p14="http://schemas.microsoft.com/office/powerpoint/2010/main" val="706079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הגישה שלנו פה הייתה לסובב את התמונה של הרשת כמו שחתכנו אותה מסביב לראש כדי שהסוכן ידע איפה הוא, אנחנו מסובבים אותה בזווית הפנייה שלו כדי שהסוכן ידע לאן הוא פונה</a:t>
            </a:r>
            <a:endParaRPr lang="en-US" dirty="0"/>
          </a:p>
        </p:txBody>
      </p:sp>
      <p:sp>
        <p:nvSpPr>
          <p:cNvPr id="4" name="Slide Number Placeholder 3"/>
          <p:cNvSpPr>
            <a:spLocks noGrp="1"/>
          </p:cNvSpPr>
          <p:nvPr>
            <p:ph type="sldNum" sz="quarter" idx="5"/>
          </p:nvPr>
        </p:nvSpPr>
        <p:spPr/>
        <p:txBody>
          <a:bodyPr/>
          <a:lstStyle/>
          <a:p>
            <a:fld id="{19F5306F-34D5-484A-A3F2-245304982F09}" type="slidenum">
              <a:rPr lang="en-US" smtClean="0"/>
              <a:t>41</a:t>
            </a:fld>
            <a:endParaRPr lang="en-US"/>
          </a:p>
        </p:txBody>
      </p:sp>
    </p:spTree>
    <p:extLst>
      <p:ext uri="{BB962C8B-B14F-4D97-AF65-F5344CB8AC3E}">
        <p14:creationId xmlns:p14="http://schemas.microsoft.com/office/powerpoint/2010/main" val="3435639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44</a:t>
            </a:fld>
            <a:endParaRPr lang="en-US"/>
          </a:p>
        </p:txBody>
      </p:sp>
    </p:spTree>
    <p:extLst>
      <p:ext uri="{BB962C8B-B14F-4D97-AF65-F5344CB8AC3E}">
        <p14:creationId xmlns:p14="http://schemas.microsoft.com/office/powerpoint/2010/main" val="353986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46</a:t>
            </a:fld>
            <a:endParaRPr lang="en-US"/>
          </a:p>
        </p:txBody>
      </p:sp>
    </p:spTree>
    <p:extLst>
      <p:ext uri="{BB962C8B-B14F-4D97-AF65-F5344CB8AC3E}">
        <p14:creationId xmlns:p14="http://schemas.microsoft.com/office/powerpoint/2010/main" val="2112867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47</a:t>
            </a:fld>
            <a:endParaRPr lang="en-US"/>
          </a:p>
        </p:txBody>
      </p:sp>
    </p:spTree>
    <p:extLst>
      <p:ext uri="{BB962C8B-B14F-4D97-AF65-F5344CB8AC3E}">
        <p14:creationId xmlns:p14="http://schemas.microsoft.com/office/powerpoint/2010/main" val="674451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48</a:t>
            </a:fld>
            <a:endParaRPr lang="en-US"/>
          </a:p>
        </p:txBody>
      </p:sp>
    </p:spTree>
    <p:extLst>
      <p:ext uri="{BB962C8B-B14F-4D97-AF65-F5344CB8AC3E}">
        <p14:creationId xmlns:p14="http://schemas.microsoft.com/office/powerpoint/2010/main" val="3969206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50</a:t>
            </a:fld>
            <a:endParaRPr lang="en-US"/>
          </a:p>
        </p:txBody>
      </p:sp>
    </p:spTree>
    <p:extLst>
      <p:ext uri="{BB962C8B-B14F-4D97-AF65-F5344CB8AC3E}">
        <p14:creationId xmlns:p14="http://schemas.microsoft.com/office/powerpoint/2010/main" val="2728609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19F5306F-34D5-484A-A3F2-245304982F09}" type="slidenum">
              <a:rPr lang="en-US" smtClean="0"/>
              <a:t>51</a:t>
            </a:fld>
            <a:endParaRPr lang="en-US"/>
          </a:p>
        </p:txBody>
      </p:sp>
    </p:spTree>
    <p:extLst>
      <p:ext uri="{BB962C8B-B14F-4D97-AF65-F5344CB8AC3E}">
        <p14:creationId xmlns:p14="http://schemas.microsoft.com/office/powerpoint/2010/main" val="538363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פה זה השלב שהגענו ל-</a:t>
            </a:r>
            <a:r>
              <a:rPr lang="en-US"/>
              <a:t>modelv3</a:t>
            </a:r>
            <a:r>
              <a:rPr lang="he-IL"/>
              <a:t>. נציג סרטונים של </a:t>
            </a:r>
            <a:r>
              <a:rPr lang="he-IL" err="1"/>
              <a:t>וואסח</a:t>
            </a:r>
            <a:r>
              <a:rPr lang="he-IL"/>
              <a:t> עליה ואיזה יפה היא ואז השקופית הזאת: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p>
          <a:p>
            <a:pPr marL="0" marR="0" lvl="0" indent="0" algn="r" defTabSz="914400" rtl="1" eaLnBrk="1" fontAlgn="auto" latinLnBrk="0" hangingPunct="1">
              <a:lnSpc>
                <a:spcPct val="100000"/>
              </a:lnSpc>
              <a:spcBef>
                <a:spcPts val="0"/>
              </a:spcBef>
              <a:spcAft>
                <a:spcPts val="0"/>
              </a:spcAft>
              <a:buClrTx/>
              <a:buSzTx/>
              <a:buFontTx/>
              <a:buNone/>
              <a:tabLst/>
              <a:defRPr/>
            </a:pPr>
            <a:r>
              <a:rPr lang="he-IL"/>
              <a:t>הצלחנו להגיע לרשת טובה ושממש יודעת לשחק טוב עם עצמה</a:t>
            </a:r>
          </a:p>
          <a:p>
            <a:pPr algn="r" rtl="1"/>
            <a:endParaRPr lang="he-IL"/>
          </a:p>
          <a:p>
            <a:pPr marL="0" marR="0" lvl="0" indent="0" algn="r" defTabSz="914400" rtl="1" eaLnBrk="1" fontAlgn="auto" latinLnBrk="0" hangingPunct="1">
              <a:lnSpc>
                <a:spcPct val="100000"/>
              </a:lnSpc>
              <a:spcBef>
                <a:spcPts val="0"/>
              </a:spcBef>
              <a:spcAft>
                <a:spcPts val="0"/>
              </a:spcAft>
              <a:buClrTx/>
              <a:buSzTx/>
              <a:buFontTx/>
              <a:buNone/>
              <a:tabLst/>
              <a:defRPr/>
            </a:pPr>
            <a:r>
              <a:rPr lang="he-IL"/>
              <a:t>הבעיה הייתה שהיא הייתה מאוד איטית וכשניסינו לאמן אותה עם שחקנים נוספים האימון היה מאוד מאוד איטי וגם המשחק כל הזמן נתקע בגלל כמות הפעולות שהיא עשתה והמידע שהיא הייתה צריכה לעבד</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p>
          <a:p>
            <a:pPr marL="0" marR="0" lvl="0" indent="0" algn="r" defTabSz="914400" rtl="1" eaLnBrk="1" fontAlgn="auto" latinLnBrk="0" hangingPunct="1">
              <a:lnSpc>
                <a:spcPct val="100000"/>
              </a:lnSpc>
              <a:spcBef>
                <a:spcPts val="0"/>
              </a:spcBef>
              <a:spcAft>
                <a:spcPts val="0"/>
              </a:spcAft>
              <a:buClrTx/>
              <a:buSzTx/>
              <a:buFontTx/>
              <a:buNone/>
              <a:tabLst/>
              <a:defRPr/>
            </a:pPr>
            <a:r>
              <a:rPr lang="he-IL"/>
              <a:t>המטרה עכשיו הייתה להוריד את זמני האימון והריצה וליצור רשת אפילו יותר חכמה וטובה</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436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a:t>בלמידת המכונה שלמדנו </a:t>
            </a:r>
            <a:r>
              <a:rPr lang="he-IL" err="1"/>
              <a:t>בלימונענע</a:t>
            </a:r>
            <a:r>
              <a:rPr lang="he-IL"/>
              <a:t> הבעיות שהתעסקנו איתן היו </a:t>
            </a:r>
            <a:r>
              <a:rPr lang="he-IL">
                <a:latin typeface="Calibri" panose="020F0502020204030204" pitchFamily="34" charset="0"/>
                <a:cs typeface="Calibri" panose="020F0502020204030204" pitchFamily="34" charset="0"/>
              </a:rPr>
              <a:t>לפענח דפוסים או תבניות במידע ולהשתמש בהם כדי ליצור תחזיות או לייצר אבחנות. </a:t>
            </a:r>
            <a:r>
              <a:rPr lang="he-IL"/>
              <a:t>האובייקט היחיד שאנחנו עוסקים בו הוא הרשת.</a:t>
            </a:r>
          </a:p>
          <a:p>
            <a:pPr marL="0" marR="0" lvl="0" indent="0" algn="r" defTabSz="914400" rtl="0" eaLnBrk="1" fontAlgn="auto" latinLnBrk="0" hangingPunct="1">
              <a:lnSpc>
                <a:spcPct val="100000"/>
              </a:lnSpc>
              <a:spcBef>
                <a:spcPts val="0"/>
              </a:spcBef>
              <a:spcAft>
                <a:spcPts val="0"/>
              </a:spcAft>
              <a:buClrTx/>
              <a:buSzTx/>
              <a:buFontTx/>
              <a:buNone/>
              <a:tabLst/>
              <a:defRPr/>
            </a:pPr>
            <a:r>
              <a:rPr lang="he-IL"/>
              <a:t>בלמידה של משחק התמונה משתנה- יש לנו "רשת" שלומדת כרגיל וגם משחק שאיתו השחקן שדרכו השחקן שאנחנו בונים לומד. הפעם אנחנו לא מנסים לקבל על אבחנה ולזהות דפוס, אלא רוצים ממש לגבש שיטת משחק או יכולת לשחק במשחק כך שבכל שלב במשחק אפשר יהיה לקחת את ההחלטה הכי טובה לשחקן.</a:t>
            </a:r>
            <a:r>
              <a:rPr lang="he-IL" b="1"/>
              <a:t> ה.</a:t>
            </a:r>
          </a:p>
          <a:p>
            <a:pPr algn="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940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התוצאות שהגענו אליהן בכלל לא היו טובות ומספקות. הגענו למצב שיש לנו את הרכיבים ושהם עובדים טוב אבל יש עוד דרך ארוכה לעבור עד שנוכל להגיע לשחקן טוב.</a:t>
            </a:r>
          </a:p>
          <a:p>
            <a:pPr algn="r" rtl="1"/>
            <a:r>
              <a:rPr lang="he-IL"/>
              <a:t>את השיפורים כאן הכנסנו לא כולם במכה אחת, היינו צריכים לנסות שינויים רבים ולקרוא הרבה באינטרנט. בחנו הרבה פרמטרים וכאן מרוכזים השינויים המהותיים שעשינו: ב-1 נשים תמונות שמשוות בין </a:t>
            </a:r>
            <a:r>
              <a:rPr lang="he-IL" err="1"/>
              <a:t>הריסייז</a:t>
            </a:r>
            <a:r>
              <a:rPr lang="he-IL"/>
              <a:t> של </a:t>
            </a:r>
            <a:r>
              <a:rPr lang="en-US"/>
              <a:t>CV</a:t>
            </a:r>
            <a:r>
              <a:rPr lang="he-IL"/>
              <a:t>2 </a:t>
            </a:r>
            <a:r>
              <a:rPr lang="he-IL" err="1"/>
              <a:t>לסמיר</a:t>
            </a:r>
            <a:r>
              <a:rPr lang="he-IL"/>
              <a:t> </a:t>
            </a:r>
            <a:r>
              <a:rPr lang="he-IL" err="1"/>
              <a:t>בורד</a:t>
            </a:r>
            <a:r>
              <a:rPr lang="he-IL"/>
              <a:t>. ב-2 גם לשים תמונות שמשוות בין לפני לאחרי.</a:t>
            </a:r>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526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פה שמים סרטונים שלמרות ששיפרנו את הרשת היא לא לומדת טוב בכלל למרות שהיא כן עובדת יותר מהר</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044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a:t>למרות שעשינו שינויים שעל פניו </a:t>
            </a:r>
            <a:r>
              <a:rPr lang="he-IL" err="1"/>
              <a:t>אמרוים</a:t>
            </a:r>
            <a:r>
              <a:rPr lang="he-IL"/>
              <a:t> לשפר את היכולת של הרשת ללמוד ואת הביצועים שלה, הלמידה שלה ירדה.</a:t>
            </a:r>
          </a:p>
          <a:p>
            <a:pPr algn="r" rtl="1"/>
            <a:r>
              <a:rPr lang="he-IL"/>
              <a:t>היא כן עובדת יותר מהר ולומדת יותר מהר אבל זה לא עוזר אם היא לא לומדת טוב, עדיין אין שחקן טוב.</a:t>
            </a:r>
          </a:p>
          <a:p>
            <a:pPr algn="r" rtl="1"/>
            <a:r>
              <a:rPr lang="he-IL"/>
              <a:t>אין ספק שהיה צורך בשיפורים נוספים ומציאת מקור הבעיה שמונע מהרשת ללמוד כמו שצריך.</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לאחר חיפוש והרצה מעמיקה של תמונות מצאנו את הבעיה: ההקטנה של </a:t>
            </a:r>
            <a:r>
              <a:rPr lang="en-US"/>
              <a:t>cv2</a:t>
            </a:r>
            <a:r>
              <a:rPr lang="he-IL"/>
              <a:t> מוחקת חלק מהתאים ומשנה אותם, אז יצרנו </a:t>
            </a:r>
            <a:r>
              <a:rPr lang="he-IL" err="1"/>
              <a:t>פונקצייה</a:t>
            </a:r>
            <a:r>
              <a:rPr lang="he-IL"/>
              <a:t> משלנו.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a:t>להראות תמונות של </a:t>
            </a:r>
            <a:r>
              <a:rPr lang="en-US"/>
              <a:t>CV</a:t>
            </a:r>
            <a:r>
              <a:rPr lang="he-IL"/>
              <a:t>2 לעומת </a:t>
            </a:r>
            <a:r>
              <a:rPr lang="he-IL" err="1"/>
              <a:t>סמירד</a:t>
            </a:r>
            <a:r>
              <a:rPr lang="he-IL"/>
              <a:t> </a:t>
            </a:r>
            <a:r>
              <a:rPr lang="he-IL" err="1"/>
              <a:t>בורד</a:t>
            </a:r>
            <a:endParaRPr lang="en-US"/>
          </a:p>
          <a:p>
            <a:pPr algn="r" rtl="1"/>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095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1">
                <a:solidFill>
                  <a:srgbClr val="FF0000"/>
                </a:solidFill>
              </a:rPr>
              <a:t>כאן זה הרצות של הרשתות שאנחנו מאמנים עכשיו- אם יעבוד מה שרץ על תלפיות נשים אותו אחרת נשים ונגיד שהחלטנו ללכת על הרשת הטובה מההתחלה ולאמן אותה נגד שחקנים למרות הזמן חישוב, פשוט הרצנו על </a:t>
            </a:r>
            <a:r>
              <a:rPr lang="he-IL" b="1" err="1">
                <a:solidFill>
                  <a:srgbClr val="FF0000"/>
                </a:solidFill>
              </a:rPr>
              <a:t>המשחבים</a:t>
            </a:r>
            <a:r>
              <a:rPr lang="he-IL" b="1">
                <a:solidFill>
                  <a:srgbClr val="FF0000"/>
                </a:solidFill>
              </a:rPr>
              <a:t> של תלפיות וראינו שזה דווקא לומד טוב כי רצינו להגיע למטרה שלנו והיו לנו עוד הרבה דברים שיכולנו לנסות</a:t>
            </a:r>
            <a:endParaRPr lang="en-US" b="1">
              <a:solidFill>
                <a:srgbClr val="FF0000"/>
              </a:solidFill>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03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לדלל את השקופית ולהסביר טוב מה זה סוכן ומה זה סביבה </a:t>
            </a:r>
            <a:endParaRPr lang="en-US"/>
          </a:p>
          <a:p>
            <a:pPr algn="r"/>
            <a:endParaRPr lang="en-US"/>
          </a:p>
          <a:p>
            <a:pPr algn="r" rtl="1"/>
            <a:r>
              <a:rPr lang="he-IL"/>
              <a:t>ישנם 2 אובייקטים בסיסיים בלמידה כזאת:</a:t>
            </a:r>
          </a:p>
          <a:p>
            <a:pPr lvl="1" algn="r" rtl="1"/>
            <a:r>
              <a:rPr lang="he-IL"/>
              <a:t>סוכן (הרשת)</a:t>
            </a:r>
          </a:p>
          <a:p>
            <a:pPr lvl="1" algn="r" rtl="1"/>
            <a:r>
              <a:rPr lang="he-IL"/>
              <a:t>סביבה</a:t>
            </a:r>
          </a:p>
          <a:p>
            <a:pPr algn="r" rtl="1"/>
            <a:r>
              <a:rPr lang="he-IL"/>
              <a:t>המטרה של הלמידה הזאת היא שהסוכן ילמד למקסם את הרווח שלו בהינתן מצב מסוים של הסביבה.</a:t>
            </a:r>
          </a:p>
          <a:p>
            <a:pPr algn="r" rtl="1"/>
            <a:r>
              <a:rPr lang="he-IL"/>
              <a:t>סוכן נוקט בפעולה -&gt; הסביבה נותנת לו פידבק -&gt; הסוכן ינקוט בפעולה שתביא לו יותר רווח בפעם הבאה שיתקל בסיטואציה דומה....</a:t>
            </a:r>
          </a:p>
          <a:p>
            <a:pPr algn="r" rtl="1"/>
            <a:r>
              <a:rPr lang="he-IL"/>
              <a:t>דוגמאות: לשחק במשחקים, חיזוי ערך של מניות בבורסה, פרסום ושיווק ועוד</a:t>
            </a:r>
          </a:p>
          <a:p>
            <a:pPr algn="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259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פירוט קצר ופשוט על מה זו הסביבה- יש להגדיר את ה:</a:t>
            </a:r>
          </a:p>
          <a:p>
            <a:pPr algn="r"/>
            <a:r>
              <a:rPr lang="he-IL"/>
              <a:t> - (יכול להיות תמונה של המצב במשחק, יכול להיות וקטור של מספרים)</a:t>
            </a:r>
            <a:r>
              <a:rPr lang="en-US"/>
              <a:t>Observation space</a:t>
            </a:r>
          </a:p>
          <a:p>
            <a:pPr algn="r"/>
            <a:r>
              <a:rPr lang="en-US"/>
              <a:t>Action space</a:t>
            </a:r>
          </a:p>
          <a:p>
            <a:pPr algn="r"/>
            <a:r>
              <a:rPr lang="en-US"/>
              <a:t>Rewards</a:t>
            </a:r>
          </a:p>
          <a:p>
            <a:pPr algn="r"/>
            <a:r>
              <a:rPr lang="en-US"/>
              <a:t>Preprocessing </a:t>
            </a:r>
            <a:r>
              <a:rPr lang="he-IL"/>
              <a:t>לפני שמעבירים לסוכן</a:t>
            </a:r>
          </a:p>
          <a:p>
            <a:pPr algn="r"/>
            <a:r>
              <a:rPr lang="he-IL"/>
              <a:t>אצלנו בדימוי של המשחק הלכנו על המצב הקלאסי שזה בלי כוחות מיוחדים ורווחים עשינו בזמן אקראי ואורך נראה לנו פרופורציוני למשחק.</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3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בדוגמא הזאת נמחיש את החלקים השונים של למידת חיזוק: הסוכן, הסביבה, פונקציית תגמול אפשרית ועוד פרטים על הסביבה והשחקן</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734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he-IL"/>
              <a:t>פירוט קצר ופשוט על מה זה הסוכן- זה השחקן שלומד</a:t>
            </a:r>
            <a:endParaRPr lang="en-US"/>
          </a:p>
          <a:p>
            <a:pPr algn="r"/>
            <a:r>
              <a:rPr lang="he-IL"/>
              <a:t>ממה הוא מורכב ומה הוא ממחיש, יש להסביר:</a:t>
            </a:r>
          </a:p>
          <a:p>
            <a:pPr algn="r"/>
            <a:r>
              <a:rPr lang="en-US"/>
              <a:t>Policy</a:t>
            </a:r>
          </a:p>
          <a:p>
            <a:pPr algn="r"/>
            <a:endParaRPr lang="he-IL"/>
          </a:p>
          <a:p>
            <a:pPr algn="r"/>
            <a:r>
              <a:rPr lang="he-IL"/>
              <a:t>סוכן צריך להיות מסוגל לעשות 2 דברים</a:t>
            </a:r>
            <a:r>
              <a:rPr lang="en-US"/>
              <a:t>Action</a:t>
            </a:r>
          </a:p>
          <a:p>
            <a:pPr algn="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45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a:t>חוזרים בקצרה על מה הסוכן עושה (לוקח את ההחלטות, מדמה את השחקן)</a:t>
            </a:r>
          </a:p>
          <a:p>
            <a:pPr algn="r"/>
            <a:r>
              <a:rPr lang="he-IL"/>
              <a:t>פה בא לידי ביטוי באיזה סוג של למידת חיזוק השתמשנו  מאחר וברוב הסוגים יש תמיד סביבה שפחות או יותר מורכבת באותה הצורה...</a:t>
            </a:r>
          </a:p>
          <a:p>
            <a:pPr algn="r"/>
            <a:r>
              <a:rPr lang="he-IL"/>
              <a:t>אנחנו רוצים שידע להחליט איזו פעולה לעשות בהינתן מצב, ושבהינתן התועלת של הפעולה הקודמת שלו ללמוד איזה פעולות לעשות במצבים דומים ובפעמים הבאות.</a:t>
            </a:r>
          </a:p>
          <a:p>
            <a:pPr algn="r"/>
            <a:r>
              <a:rPr lang="he-IL"/>
              <a:t>האלגוריתם שהשתמשנו בו מכיל הרבה פרטים אז תשימו לב טוב כי זה חלק חשוב.</a:t>
            </a:r>
          </a:p>
          <a:p>
            <a:pPr algn="r"/>
            <a:r>
              <a:rPr lang="he-IL"/>
              <a:t>נתחיל באלגוריתם יותר בסיסי ופשוט:</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CA2E01-99EB-4EB4-92DE-17C48E3B99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958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BC24BD4E-E1E9-41FA-B102-48E415D84205}" type="datetime1">
              <a:rPr lang="en-US" smtClean="0"/>
              <a:t>4/27/2020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271246600"/>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7F5451-E8A6-4A13-8986-B7D34BC3B90D}"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25419612"/>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41A54-6B15-4210-8F33-27CEC5120A0F}"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4289561861"/>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68D2E-AB9E-4232-A8B4-C3D59B3B325E}"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828230034"/>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11D7D6-AFC4-4A1E-8AB0-8273C0D11164}"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112550913"/>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63EA165-6423-423E-A1E9-8F13783029E7}" type="datetime1">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634839695"/>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0FF27A0-BAE3-49FC-BF40-A479F1F2BCE8}" type="datetime1">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33739519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495670-01EF-405B-88CD-5FFAB214BB99}"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126946030"/>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A9040-16F0-405A-A60A-B63F983F6BB9}"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87951512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rtl="1">
              <a:defRPr sz="4000">
                <a:latin typeface="Calibri" panose="020F0502020204030204" pitchFamily="34" charset="0"/>
                <a:cs typeface="Calibri" panose="020F0502020204030204" pitchFamily="34" charset="0"/>
              </a:defRPr>
            </a:lvl1pPr>
          </a:lstStyle>
          <a:p>
            <a:r>
              <a:rPr lang="he-IL" err="1"/>
              <a:t>גכגד</a:t>
            </a:r>
            <a:endParaRPr lang="en-US"/>
          </a:p>
        </p:txBody>
      </p:sp>
      <p:sp>
        <p:nvSpPr>
          <p:cNvPr id="3" name="Content Placeholder 2"/>
          <p:cNvSpPr>
            <a:spLocks noGrp="1"/>
          </p:cNvSpPr>
          <p:nvPr>
            <p:ph idx="1"/>
          </p:nvPr>
        </p:nvSpPr>
        <p:spPr/>
        <p:txBody>
          <a:bodyPr/>
          <a:lstStyle>
            <a:lvl1pPr algn="r" rtl="1">
              <a:defRPr/>
            </a:lvl1pPr>
            <a:lvl2pPr algn="r" rtl="1">
              <a:defRPr/>
            </a:lvl2pPr>
            <a:lvl3pPr algn="r" rtl="1">
              <a:defRPr/>
            </a:lvl3pPr>
            <a:lvl4pPr algn="r" rtl="1">
              <a:defRPr/>
            </a:lvl4pPr>
            <a:lvl5pPr algn="r" rtl="1">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94C3F-5BC3-4753-88E3-799EF7FDB11E}"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82697499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9A876B-0987-4406-983F-EA47C3E900CE}" type="datetime1">
              <a:rPr lang="en-US" smtClean="0"/>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2598388859"/>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1E77A-8362-44B2-B6D2-6A7E94AA2106}"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96372758"/>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A344FB-F3D4-4416-BF05-B03D11639B9C}" type="datetime1">
              <a:rPr lang="en-US" smtClean="0"/>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4207772373"/>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DEAD74-2CB1-453C-9DC9-05198997C0C2}" type="datetime1">
              <a:rPr lang="en-US" smtClean="0"/>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1534905387"/>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BB02A2-F072-4E1F-A95F-69CBBC93E1DE}" type="datetime1">
              <a:rPr lang="en-US" smtClean="0"/>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262930807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52B4C7-D0E6-48E4-9CFD-C6B4AFF820F6}"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240864615"/>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38E090-DFEF-49D4-8E0F-1B7AC79EAB94}" type="datetime1">
              <a:rPr lang="en-US" smtClean="0"/>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0FB71B-CC77-4C54-A1B1-55F326C89BA6}" type="slidenum">
              <a:rPr lang="en-US" smtClean="0"/>
              <a:t>‹#›</a:t>
            </a:fld>
            <a:endParaRPr lang="en-US"/>
          </a:p>
        </p:txBody>
      </p:sp>
    </p:spTree>
    <p:extLst>
      <p:ext uri="{BB962C8B-B14F-4D97-AF65-F5344CB8AC3E}">
        <p14:creationId xmlns:p14="http://schemas.microsoft.com/office/powerpoint/2010/main" val="2478962664"/>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6C93183-DBEA-4E6F-AE95-BD587DBF65C6}" type="datetime1">
              <a:rPr lang="en-US" smtClean="0"/>
              <a:t>4/27/2020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40FB71B-CC77-4C54-A1B1-55F326C89BA6}" type="slidenum">
              <a:rPr lang="en-US" smtClean="0"/>
              <a:t>‹#›</a:t>
            </a:fld>
            <a:endParaRPr lang="en-US"/>
          </a:p>
        </p:txBody>
      </p:sp>
    </p:spTree>
    <p:extLst>
      <p:ext uri="{BB962C8B-B14F-4D97-AF65-F5344CB8AC3E}">
        <p14:creationId xmlns:p14="http://schemas.microsoft.com/office/powerpoint/2010/main" val="1824466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3" Type="http://schemas.openxmlformats.org/officeDocument/2006/relationships/notesSlide" Target="../notesSlides/notesSlide10.xml"/><Relationship Id="rId7" Type="http://schemas.openxmlformats.org/officeDocument/2006/relationships/diagramColors" Target="../diagrams/colors12.xml"/><Relationship Id="rId12" Type="http://schemas.openxmlformats.org/officeDocument/2006/relationships/diagramColors" Target="../diagrams/colors1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0" Type="http://schemas.openxmlformats.org/officeDocument/2006/relationships/diagramLayout" Target="../diagrams/layout13.xml"/><Relationship Id="rId4" Type="http://schemas.openxmlformats.org/officeDocument/2006/relationships/diagramData" Target="../diagrams/data12.xml"/><Relationship Id="rId9" Type="http://schemas.openxmlformats.org/officeDocument/2006/relationships/diagramData" Target="../diagrams/data1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video" Target="../media/media3.mp4"/><Relationship Id="rId21" Type="http://schemas.openxmlformats.org/officeDocument/2006/relationships/diagramLayout" Target="../diagrams/layout14.xml"/><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microsoft.com/office/2007/relationships/media" Target="../media/media3.mp4"/><Relationship Id="rId16" Type="http://schemas.openxmlformats.org/officeDocument/2006/relationships/image" Target="../media/image27.png"/><Relationship Id="rId20" Type="http://schemas.openxmlformats.org/officeDocument/2006/relationships/diagramData" Target="../diagrams/data14.xml"/><Relationship Id="rId1" Type="http://schemas.openxmlformats.org/officeDocument/2006/relationships/tags" Target="../tags/tag4.xml"/><Relationship Id="rId6" Type="http://schemas.openxmlformats.org/officeDocument/2006/relationships/image" Target="../media/image17.png"/><Relationship Id="rId11" Type="http://schemas.openxmlformats.org/officeDocument/2006/relationships/image" Target="../media/image22.png"/><Relationship Id="rId24" Type="http://schemas.microsoft.com/office/2007/relationships/diagramDrawing" Target="../diagrams/drawing14.xml"/><Relationship Id="rId5" Type="http://schemas.openxmlformats.org/officeDocument/2006/relationships/notesSlide" Target="../notesSlides/notesSlide11.xml"/><Relationship Id="rId15" Type="http://schemas.openxmlformats.org/officeDocument/2006/relationships/image" Target="../media/image26.png"/><Relationship Id="rId23" Type="http://schemas.openxmlformats.org/officeDocument/2006/relationships/diagramColors" Target="../diagrams/colors14.xml"/><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slideLayout" Target="../slideLayouts/slideLayout2.xml"/><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diagramQuickStyle" Target="../diagrams/quickStyle14.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notesSlide" Target="../notesSlides/notesSlide12.xml"/><Relationship Id="rId7" Type="http://schemas.openxmlformats.org/officeDocument/2006/relationships/diagramQuickStyle" Target="../diagrams/quickStyle1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png"/><Relationship Id="rId9" Type="http://schemas.microsoft.com/office/2007/relationships/diagramDrawing" Target="../diagrams/drawing15.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notesSlide" Target="../notesSlides/notesSlide13.xml"/><Relationship Id="rId7" Type="http://schemas.openxmlformats.org/officeDocument/2006/relationships/diagramQuickStyle" Target="../diagrams/quickStyle1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png"/><Relationship Id="rId9" Type="http://schemas.microsoft.com/office/2007/relationships/diagramDrawing" Target="../diagrams/drawing1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7.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32.png"/><Relationship Id="rId7" Type="http://schemas.openxmlformats.org/officeDocument/2006/relationships/diagramColors" Target="../diagrams/colors18.xml"/><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18.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png"/><Relationship Id="rId7" Type="http://schemas.openxmlformats.org/officeDocument/2006/relationships/diagramColors" Target="../diagrams/colors1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33.png"/><Relationship Id="rId7" Type="http://schemas.openxmlformats.org/officeDocument/2006/relationships/diagramColors" Target="../diagrams/colors2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21.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34.png"/><Relationship Id="rId7" Type="http://schemas.openxmlformats.org/officeDocument/2006/relationships/diagramColors" Target="../diagrams/colors2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22.xml.rels><?xml version="1.0" encoding="UTF-8" standalone="yes"?>
<Relationships xmlns="http://schemas.openxmlformats.org/package/2006/relationships"><Relationship Id="rId8" Type="http://schemas.microsoft.com/office/2007/relationships/diagramDrawing" Target="../diagrams/drawing23.xml"/><Relationship Id="rId13" Type="http://schemas.microsoft.com/office/2007/relationships/diagramDrawing" Target="../diagrams/drawing24.xml"/><Relationship Id="rId3" Type="http://schemas.openxmlformats.org/officeDocument/2006/relationships/notesSlide" Target="../notesSlides/notesSlide18.xml"/><Relationship Id="rId7" Type="http://schemas.openxmlformats.org/officeDocument/2006/relationships/diagramColors" Target="../diagrams/colors23.xml"/><Relationship Id="rId12" Type="http://schemas.openxmlformats.org/officeDocument/2006/relationships/diagramColors" Target="../diagrams/colors24.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23.xml"/><Relationship Id="rId11" Type="http://schemas.openxmlformats.org/officeDocument/2006/relationships/diagramQuickStyle" Target="../diagrams/quickStyle24.xml"/><Relationship Id="rId5" Type="http://schemas.openxmlformats.org/officeDocument/2006/relationships/diagramLayout" Target="../diagrams/layout23.xml"/><Relationship Id="rId10" Type="http://schemas.openxmlformats.org/officeDocument/2006/relationships/diagramLayout" Target="../diagrams/layout24.xml"/><Relationship Id="rId4" Type="http://schemas.openxmlformats.org/officeDocument/2006/relationships/diagramData" Target="../diagrams/data23.xml"/><Relationship Id="rId9" Type="http://schemas.openxmlformats.org/officeDocument/2006/relationships/diagramData" Target="../diagrams/data24.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s>
</file>

<file path=ppt/slides/_rels/slide24.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35.png"/><Relationship Id="rId7" Type="http://schemas.openxmlformats.org/officeDocument/2006/relationships/diagramColors" Target="../diagrams/colors27.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26.xml.rels><?xml version="1.0" encoding="UTF-8" standalone="yes"?>
<Relationships xmlns="http://schemas.openxmlformats.org/package/2006/relationships"><Relationship Id="rId8" Type="http://schemas.microsoft.com/office/2007/relationships/diagramDrawing" Target="../diagrams/drawing29.xml"/><Relationship Id="rId13" Type="http://schemas.microsoft.com/office/2007/relationships/diagramDrawing" Target="../diagrams/drawing30.xml"/><Relationship Id="rId3" Type="http://schemas.openxmlformats.org/officeDocument/2006/relationships/notesSlide" Target="../notesSlides/notesSlide22.xml"/><Relationship Id="rId7" Type="http://schemas.openxmlformats.org/officeDocument/2006/relationships/diagramColors" Target="../diagrams/colors29.xml"/><Relationship Id="rId12" Type="http://schemas.openxmlformats.org/officeDocument/2006/relationships/diagramColors" Target="../diagrams/colors30.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QuickStyle" Target="../diagrams/quickStyle29.xml"/><Relationship Id="rId11" Type="http://schemas.openxmlformats.org/officeDocument/2006/relationships/diagramQuickStyle" Target="../diagrams/quickStyle30.xml"/><Relationship Id="rId5" Type="http://schemas.openxmlformats.org/officeDocument/2006/relationships/diagramLayout" Target="../diagrams/layout29.xml"/><Relationship Id="rId10" Type="http://schemas.openxmlformats.org/officeDocument/2006/relationships/diagramLayout" Target="../diagrams/layout30.xml"/><Relationship Id="rId4" Type="http://schemas.openxmlformats.org/officeDocument/2006/relationships/diagramData" Target="../diagrams/data29.xml"/><Relationship Id="rId9" Type="http://schemas.openxmlformats.org/officeDocument/2006/relationships/diagramData" Target="../diagrams/data30.xml"/></Relationships>
</file>

<file path=ppt/slides/_rels/slide27.xml.rels><?xml version="1.0" encoding="UTF-8" standalone="yes"?>
<Relationships xmlns="http://schemas.openxmlformats.org/package/2006/relationships"><Relationship Id="rId8" Type="http://schemas.microsoft.com/office/2007/relationships/diagramDrawing" Target="../diagrams/drawing31.xml"/><Relationship Id="rId13" Type="http://schemas.microsoft.com/office/2007/relationships/diagramDrawing" Target="../diagrams/drawing32.xml"/><Relationship Id="rId3" Type="http://schemas.openxmlformats.org/officeDocument/2006/relationships/notesSlide" Target="../notesSlides/notesSlide23.xml"/><Relationship Id="rId7" Type="http://schemas.openxmlformats.org/officeDocument/2006/relationships/diagramColors" Target="../diagrams/colors31.xml"/><Relationship Id="rId12" Type="http://schemas.openxmlformats.org/officeDocument/2006/relationships/diagramColors" Target="../diagrams/colors32.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QuickStyle" Target="../diagrams/quickStyle31.xml"/><Relationship Id="rId11" Type="http://schemas.openxmlformats.org/officeDocument/2006/relationships/diagramQuickStyle" Target="../diagrams/quickStyle32.xml"/><Relationship Id="rId5" Type="http://schemas.openxmlformats.org/officeDocument/2006/relationships/diagramLayout" Target="../diagrams/layout31.xml"/><Relationship Id="rId10" Type="http://schemas.openxmlformats.org/officeDocument/2006/relationships/diagramLayout" Target="../diagrams/layout32.xml"/><Relationship Id="rId4" Type="http://schemas.openxmlformats.org/officeDocument/2006/relationships/diagramData" Target="../diagrams/data31.xml"/><Relationship Id="rId9" Type="http://schemas.openxmlformats.org/officeDocument/2006/relationships/diagramData" Target="../diagrams/data32.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34.xml"/><Relationship Id="rId3" Type="http://schemas.openxmlformats.org/officeDocument/2006/relationships/diagramData" Target="../diagrams/data33.xml"/><Relationship Id="rId7" Type="http://schemas.microsoft.com/office/2007/relationships/diagramDrawing" Target="../diagrams/drawing33.xml"/><Relationship Id="rId12" Type="http://schemas.microsoft.com/office/2007/relationships/diagramDrawing" Target="../diagrams/drawing3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3.xml"/><Relationship Id="rId11" Type="http://schemas.openxmlformats.org/officeDocument/2006/relationships/diagramColors" Target="../diagrams/colors34.xml"/><Relationship Id="rId5" Type="http://schemas.openxmlformats.org/officeDocument/2006/relationships/diagramQuickStyle" Target="../diagrams/quickStyle33.xml"/><Relationship Id="rId10" Type="http://schemas.openxmlformats.org/officeDocument/2006/relationships/diagramQuickStyle" Target="../diagrams/quickStyle34.xml"/><Relationship Id="rId4" Type="http://schemas.openxmlformats.org/officeDocument/2006/relationships/diagramLayout" Target="../diagrams/layout33.xml"/><Relationship Id="rId9" Type="http://schemas.openxmlformats.org/officeDocument/2006/relationships/diagramLayout" Target="../diagrams/layout34.xml"/></Relationships>
</file>

<file path=ppt/slides/_rels/slide29.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36.png"/><Relationship Id="rId7" Type="http://schemas.openxmlformats.org/officeDocument/2006/relationships/diagramColors" Target="../diagrams/colors3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2.png"/><Relationship Id="rId7" Type="http://schemas.openxmlformats.org/officeDocument/2006/relationships/diagramColors" Target="../diagrams/colors3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33.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37.gif"/><Relationship Id="rId7" Type="http://schemas.openxmlformats.org/officeDocument/2006/relationships/diagramColors" Target="../diagrams/colors3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34.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38.png"/><Relationship Id="rId7" Type="http://schemas.openxmlformats.org/officeDocument/2006/relationships/diagramColors" Target="../diagrams/colors3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35.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250.png"/><Relationship Id="rId7" Type="http://schemas.openxmlformats.org/officeDocument/2006/relationships/diagramColors" Target="../diagrams/colors40.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36.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7.png"/><Relationship Id="rId18" Type="http://schemas.microsoft.com/office/2007/relationships/diagramDrawing" Target="../diagrams/drawing41.xml"/><Relationship Id="rId3" Type="http://schemas.openxmlformats.org/officeDocument/2006/relationships/image" Target="../media/image40.png"/><Relationship Id="rId7" Type="http://schemas.openxmlformats.org/officeDocument/2006/relationships/image" Target="../media/image310.png"/><Relationship Id="rId12" Type="http://schemas.openxmlformats.org/officeDocument/2006/relationships/image" Target="../media/image361.png"/><Relationship Id="rId17" Type="http://schemas.openxmlformats.org/officeDocument/2006/relationships/diagramColors" Target="../diagrams/colors41.xml"/><Relationship Id="rId2" Type="http://schemas.openxmlformats.org/officeDocument/2006/relationships/image" Target="../media/image39.png"/><Relationship Id="rId16" Type="http://schemas.openxmlformats.org/officeDocument/2006/relationships/diagramQuickStyle" Target="../diagrams/quickStyle41.xml"/><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350.png"/><Relationship Id="rId5" Type="http://schemas.openxmlformats.org/officeDocument/2006/relationships/image" Target="../media/image290.png"/><Relationship Id="rId15" Type="http://schemas.openxmlformats.org/officeDocument/2006/relationships/diagramLayout" Target="../diagrams/layout41.xml"/><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 Id="rId14" Type="http://schemas.openxmlformats.org/officeDocument/2006/relationships/diagramData" Target="../diagrams/data41.xml"/></Relationships>
</file>

<file path=ppt/slides/_rels/slide37.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6.png"/><Relationship Id="rId18" Type="http://schemas.microsoft.com/office/2007/relationships/diagramDrawing" Target="../diagrams/drawing42.xml"/><Relationship Id="rId3" Type="http://schemas.openxmlformats.org/officeDocument/2006/relationships/image" Target="../media/image41.png"/><Relationship Id="rId7" Type="http://schemas.openxmlformats.org/officeDocument/2006/relationships/image" Target="../media/image400.png"/><Relationship Id="rId12" Type="http://schemas.openxmlformats.org/officeDocument/2006/relationships/image" Target="../media/image45.png"/><Relationship Id="rId17" Type="http://schemas.openxmlformats.org/officeDocument/2006/relationships/diagramColors" Target="../diagrams/colors42.xml"/><Relationship Id="rId2" Type="http://schemas.openxmlformats.org/officeDocument/2006/relationships/notesSlide" Target="../notesSlides/notesSlide31.xml"/><Relationship Id="rId16" Type="http://schemas.openxmlformats.org/officeDocument/2006/relationships/diagramQuickStyle" Target="../diagrams/quickStyle4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5" Type="http://schemas.openxmlformats.org/officeDocument/2006/relationships/diagramLayout" Target="../diagrams/layout42.xml"/><Relationship Id="rId10"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20.png"/><Relationship Id="rId14" Type="http://schemas.openxmlformats.org/officeDocument/2006/relationships/diagramData" Target="../diagrams/data42.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43.xml"/><Relationship Id="rId3" Type="http://schemas.openxmlformats.org/officeDocument/2006/relationships/slideLayout" Target="../slideLayouts/slideLayout2.xml"/><Relationship Id="rId7" Type="http://schemas.openxmlformats.org/officeDocument/2006/relationships/diagramQuickStyle" Target="../diagrams/quickStyle4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diagramLayout" Target="../diagrams/layout43.xml"/><Relationship Id="rId5" Type="http://schemas.openxmlformats.org/officeDocument/2006/relationships/diagramData" Target="../diagrams/data43.xml"/><Relationship Id="rId4" Type="http://schemas.openxmlformats.org/officeDocument/2006/relationships/image" Target="../media/image47.png"/><Relationship Id="rId9" Type="http://schemas.microsoft.com/office/2007/relationships/diagramDrawing" Target="../diagrams/drawing43.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44.xml"/><Relationship Id="rId3" Type="http://schemas.openxmlformats.org/officeDocument/2006/relationships/slideLayout" Target="../slideLayouts/slideLayout4.xml"/><Relationship Id="rId7" Type="http://schemas.openxmlformats.org/officeDocument/2006/relationships/diagramQuickStyle" Target="../diagrams/quickStyle44.xml"/><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diagramLayout" Target="../diagrams/layout44.xml"/><Relationship Id="rId5" Type="http://schemas.openxmlformats.org/officeDocument/2006/relationships/diagramData" Target="../diagrams/data44.xml"/><Relationship Id="rId4" Type="http://schemas.openxmlformats.org/officeDocument/2006/relationships/image" Target="../media/image48.png"/><Relationship Id="rId9" Type="http://schemas.microsoft.com/office/2007/relationships/diagramDrawing" Target="../diagrams/drawing4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45.xml"/><Relationship Id="rId3" Type="http://schemas.openxmlformats.org/officeDocument/2006/relationships/slideLayout" Target="../slideLayouts/slideLayout4.xml"/><Relationship Id="rId7" Type="http://schemas.openxmlformats.org/officeDocument/2006/relationships/diagramData" Target="../diagrams/data45.xml"/><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41.png"/><Relationship Id="rId11" Type="http://schemas.microsoft.com/office/2007/relationships/diagramDrawing" Target="../diagrams/drawing45.xml"/><Relationship Id="rId5" Type="http://schemas.openxmlformats.org/officeDocument/2006/relationships/image" Target="../media/image49.png"/><Relationship Id="rId10" Type="http://schemas.openxmlformats.org/officeDocument/2006/relationships/diagramColors" Target="../diagrams/colors45.xml"/><Relationship Id="rId4" Type="http://schemas.openxmlformats.org/officeDocument/2006/relationships/image" Target="../media/image48.png"/><Relationship Id="rId9" Type="http://schemas.openxmlformats.org/officeDocument/2006/relationships/diagramQuickStyle" Target="../diagrams/quickStyle45.xml"/></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46.xml"/><Relationship Id="rId3" Type="http://schemas.openxmlformats.org/officeDocument/2006/relationships/image" Target="../media/image50.png"/><Relationship Id="rId7" Type="http://schemas.openxmlformats.org/officeDocument/2006/relationships/diagramLayout" Target="../diagrams/layout4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Data" Target="../diagrams/data46.xml"/><Relationship Id="rId5" Type="http://schemas.openxmlformats.org/officeDocument/2006/relationships/image" Target="../media/image52.png"/><Relationship Id="rId10" Type="http://schemas.microsoft.com/office/2007/relationships/diagramDrawing" Target="../diagrams/drawing46.xml"/><Relationship Id="rId4" Type="http://schemas.openxmlformats.org/officeDocument/2006/relationships/image" Target="../media/image51.png"/><Relationship Id="rId9" Type="http://schemas.openxmlformats.org/officeDocument/2006/relationships/diagramColors" Target="../diagrams/colors46.xml"/></Relationships>
</file>

<file path=ppt/slides/_rels/slide42.xml.rels><?xml version="1.0" encoding="UTF-8" standalone="yes"?>
<Relationships xmlns="http://schemas.openxmlformats.org/package/2006/relationships"><Relationship Id="rId8" Type="http://schemas.openxmlformats.org/officeDocument/2006/relationships/image" Target="../media/image55.png"/><Relationship Id="rId13" Type="http://schemas.microsoft.com/office/2007/relationships/diagramDrawing" Target="../diagrams/drawing47.xml"/><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diagramColors" Target="../diagrams/colors47.xml"/><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diagramQuickStyle" Target="../diagrams/quickStyle47.xml"/><Relationship Id="rId5" Type="http://schemas.openxmlformats.org/officeDocument/2006/relationships/image" Target="../media/image52.png"/><Relationship Id="rId10" Type="http://schemas.openxmlformats.org/officeDocument/2006/relationships/diagramLayout" Target="../diagrams/layout47.xml"/><Relationship Id="rId4" Type="http://schemas.openxmlformats.org/officeDocument/2006/relationships/image" Target="../media/image51.png"/><Relationship Id="rId9" Type="http://schemas.openxmlformats.org/officeDocument/2006/relationships/diagramData" Target="../diagrams/data47.xml"/></Relationships>
</file>

<file path=ppt/slides/_rels/slide43.xml.rels><?xml version="1.0" encoding="UTF-8" standalone="yes"?>
<Relationships xmlns="http://schemas.openxmlformats.org/package/2006/relationships"><Relationship Id="rId8" Type="http://schemas.openxmlformats.org/officeDocument/2006/relationships/diagramQuickStyle" Target="../diagrams/quickStyle48.xml"/><Relationship Id="rId3" Type="http://schemas.openxmlformats.org/officeDocument/2006/relationships/slideLayout" Target="../slideLayouts/slideLayout4.xml"/><Relationship Id="rId7" Type="http://schemas.openxmlformats.org/officeDocument/2006/relationships/diagramLayout" Target="../diagrams/layout48.xml"/><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diagramData" Target="../diagrams/data48.xml"/><Relationship Id="rId5" Type="http://schemas.openxmlformats.org/officeDocument/2006/relationships/image" Target="../media/image550.png"/><Relationship Id="rId10" Type="http://schemas.microsoft.com/office/2007/relationships/diagramDrawing" Target="../diagrams/drawing48.xml"/><Relationship Id="rId4" Type="http://schemas.openxmlformats.org/officeDocument/2006/relationships/image" Target="../media/image48.png"/><Relationship Id="rId9" Type="http://schemas.openxmlformats.org/officeDocument/2006/relationships/diagramColors" Target="../diagrams/colors48.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49.xml"/><Relationship Id="rId3" Type="http://schemas.openxmlformats.org/officeDocument/2006/relationships/image" Target="../media/image56.png"/><Relationship Id="rId7" Type="http://schemas.openxmlformats.org/officeDocument/2006/relationships/diagramQuickStyle" Target="../diagrams/quickStyle49.xm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diagramLayout" Target="../diagrams/layout49.xml"/><Relationship Id="rId5" Type="http://schemas.openxmlformats.org/officeDocument/2006/relationships/diagramData" Target="../diagrams/data49.xml"/><Relationship Id="rId4" Type="http://schemas.openxmlformats.org/officeDocument/2006/relationships/image" Target="../media/image57.png"/><Relationship Id="rId9" Type="http://schemas.microsoft.com/office/2007/relationships/diagramDrawing" Target="../diagrams/drawing49.xml"/></Relationships>
</file>

<file path=ppt/slides/_rels/slide45.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38.png"/><Relationship Id="rId7" Type="http://schemas.openxmlformats.org/officeDocument/2006/relationships/diagramColors" Target="../diagrams/colors50.xm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51.xml"/><Relationship Id="rId3" Type="http://schemas.openxmlformats.org/officeDocument/2006/relationships/image" Target="../media/image59.png"/><Relationship Id="rId7" Type="http://schemas.openxmlformats.org/officeDocument/2006/relationships/diagramQuickStyle" Target="../diagrams/quickStyle51.xm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Layout" Target="../diagrams/layout51.xml"/><Relationship Id="rId5" Type="http://schemas.openxmlformats.org/officeDocument/2006/relationships/diagramData" Target="../diagrams/data51.xml"/><Relationship Id="rId4" Type="http://schemas.openxmlformats.org/officeDocument/2006/relationships/image" Target="../media/image60.png"/><Relationship Id="rId9" Type="http://schemas.microsoft.com/office/2007/relationships/diagramDrawing" Target="../diagrams/drawing51.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52.xml"/><Relationship Id="rId3" Type="http://schemas.openxmlformats.org/officeDocument/2006/relationships/image" Target="../media/image61.png"/><Relationship Id="rId7" Type="http://schemas.openxmlformats.org/officeDocument/2006/relationships/diagramQuickStyle" Target="../diagrams/quickStyle52.xm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diagramLayout" Target="../diagrams/layout52.xml"/><Relationship Id="rId5" Type="http://schemas.openxmlformats.org/officeDocument/2006/relationships/diagramData" Target="../diagrams/data52.xml"/><Relationship Id="rId4" Type="http://schemas.openxmlformats.org/officeDocument/2006/relationships/image" Target="../media/image62.png"/><Relationship Id="rId9" Type="http://schemas.microsoft.com/office/2007/relationships/diagramDrawing" Target="../diagrams/drawing52.xml"/></Relationships>
</file>

<file path=ppt/slides/_rels/slide48.xml.rels><?xml version="1.0" encoding="UTF-8" standalone="yes"?>
<Relationships xmlns="http://schemas.openxmlformats.org/package/2006/relationships"><Relationship Id="rId8" Type="http://schemas.openxmlformats.org/officeDocument/2006/relationships/diagramColors" Target="../diagrams/colors53.xml"/><Relationship Id="rId3" Type="http://schemas.openxmlformats.org/officeDocument/2006/relationships/image" Target="../media/image63.png"/><Relationship Id="rId7" Type="http://schemas.openxmlformats.org/officeDocument/2006/relationships/diagramQuickStyle" Target="../diagrams/quickStyle53.xm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diagramLayout" Target="../diagrams/layout53.xml"/><Relationship Id="rId5" Type="http://schemas.openxmlformats.org/officeDocument/2006/relationships/diagramData" Target="../diagrams/data53.xml"/><Relationship Id="rId4" Type="http://schemas.openxmlformats.org/officeDocument/2006/relationships/image" Target="../media/image64.png"/><Relationship Id="rId9" Type="http://schemas.microsoft.com/office/2007/relationships/diagramDrawing" Target="../diagrams/drawing53.xml"/></Relationships>
</file>

<file path=ppt/slides/_rels/slide49.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image" Target="../media/image66.gif"/><Relationship Id="rId7" Type="http://schemas.openxmlformats.org/officeDocument/2006/relationships/diagramColors" Target="../diagrams/colors54.xml"/><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4.xml"/><Relationship Id="rId7" Type="http://schemas.openxmlformats.org/officeDocument/2006/relationships/diagramQuickStyle" Target="../diagrams/quickStyle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50.xml.rels><?xml version="1.0" encoding="UTF-8" standalone="yes"?>
<Relationships xmlns="http://schemas.openxmlformats.org/package/2006/relationships"><Relationship Id="rId8" Type="http://schemas.openxmlformats.org/officeDocument/2006/relationships/diagramColors" Target="../diagrams/colors55.xml"/><Relationship Id="rId3" Type="http://schemas.openxmlformats.org/officeDocument/2006/relationships/image" Target="../media/image67.png"/><Relationship Id="rId7" Type="http://schemas.openxmlformats.org/officeDocument/2006/relationships/diagramQuickStyle" Target="../diagrams/quickStyle55.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diagramLayout" Target="../diagrams/layout55.xml"/><Relationship Id="rId5" Type="http://schemas.openxmlformats.org/officeDocument/2006/relationships/diagramData" Target="../diagrams/data55.xml"/><Relationship Id="rId4" Type="http://schemas.openxmlformats.org/officeDocument/2006/relationships/image" Target="../media/image68.png"/><Relationship Id="rId9" Type="http://schemas.microsoft.com/office/2007/relationships/diagramDrawing" Target="../diagrams/drawing55.xm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56.xml"/><Relationship Id="rId3" Type="http://schemas.openxmlformats.org/officeDocument/2006/relationships/image" Target="../media/image67.png"/><Relationship Id="rId7" Type="http://schemas.openxmlformats.org/officeDocument/2006/relationships/diagramData" Target="../diagrams/data56.xm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70.png"/><Relationship Id="rId11" Type="http://schemas.microsoft.com/office/2007/relationships/diagramDrawing" Target="../diagrams/drawing56.xml"/><Relationship Id="rId5" Type="http://schemas.openxmlformats.org/officeDocument/2006/relationships/image" Target="../media/image69.png"/><Relationship Id="rId10" Type="http://schemas.openxmlformats.org/officeDocument/2006/relationships/diagramColors" Target="../diagrams/colors56.xml"/><Relationship Id="rId4" Type="http://schemas.openxmlformats.org/officeDocument/2006/relationships/image" Target="../media/image68.png"/><Relationship Id="rId9" Type="http://schemas.openxmlformats.org/officeDocument/2006/relationships/diagramQuickStyle" Target="../diagrams/quickStyle56.xml"/></Relationships>
</file>

<file path=ppt/slides/_rels/slide52.xml.rels><?xml version="1.0" encoding="UTF-8" standalone="yes"?>
<Relationships xmlns="http://schemas.openxmlformats.org/package/2006/relationships"><Relationship Id="rId8" Type="http://schemas.openxmlformats.org/officeDocument/2006/relationships/image" Target="../media/image72.png"/><Relationship Id="rId13" Type="http://schemas.microsoft.com/office/2007/relationships/diagramDrawing" Target="../diagrams/drawing57.xml"/><Relationship Id="rId3" Type="http://schemas.openxmlformats.org/officeDocument/2006/relationships/video" Target="../media/media6.mp4"/><Relationship Id="rId7" Type="http://schemas.openxmlformats.org/officeDocument/2006/relationships/image" Target="../media/image71.png"/><Relationship Id="rId12" Type="http://schemas.openxmlformats.org/officeDocument/2006/relationships/diagramColors" Target="../diagrams/colors57.xml"/><Relationship Id="rId2" Type="http://schemas.microsoft.com/office/2007/relationships/media" Target="../media/media6.mp4"/><Relationship Id="rId1" Type="http://schemas.openxmlformats.org/officeDocument/2006/relationships/themeOverride" Target="../theme/themeOverride1.xml"/><Relationship Id="rId6" Type="http://schemas.openxmlformats.org/officeDocument/2006/relationships/slideLayout" Target="../slideLayouts/slideLayout5.xml"/><Relationship Id="rId11" Type="http://schemas.openxmlformats.org/officeDocument/2006/relationships/diagramQuickStyle" Target="../diagrams/quickStyle57.xml"/><Relationship Id="rId5" Type="http://schemas.openxmlformats.org/officeDocument/2006/relationships/video" Target="../media/media7.mp4"/><Relationship Id="rId10" Type="http://schemas.openxmlformats.org/officeDocument/2006/relationships/diagramLayout" Target="../diagrams/layout57.xml"/><Relationship Id="rId4" Type="http://schemas.microsoft.com/office/2007/relationships/media" Target="../media/media7.mp4"/><Relationship Id="rId9" Type="http://schemas.openxmlformats.org/officeDocument/2006/relationships/diagramData" Target="../diagrams/data57.xml"/></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58.xml"/><Relationship Id="rId3" Type="http://schemas.openxmlformats.org/officeDocument/2006/relationships/slideLayout" Target="../slideLayouts/slideLayout2.xml"/><Relationship Id="rId7" Type="http://schemas.openxmlformats.org/officeDocument/2006/relationships/diagramQuickStyle" Target="../diagrams/quickStyle58.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diagramLayout" Target="../diagrams/layout58.xml"/><Relationship Id="rId5" Type="http://schemas.openxmlformats.org/officeDocument/2006/relationships/diagramData" Target="../diagrams/data58.xml"/><Relationship Id="rId4" Type="http://schemas.openxmlformats.org/officeDocument/2006/relationships/image" Target="../media/image73.png"/><Relationship Id="rId9" Type="http://schemas.microsoft.com/office/2007/relationships/diagramDrawing" Target="../diagrams/drawing58.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56.xml.rels><?xml version="1.0" encoding="UTF-8" standalone="yes"?>
<Relationships xmlns="http://schemas.openxmlformats.org/package/2006/relationships"><Relationship Id="rId8" Type="http://schemas.openxmlformats.org/officeDocument/2006/relationships/diagramColors" Target="../diagrams/colors61.xml"/><Relationship Id="rId3" Type="http://schemas.openxmlformats.org/officeDocument/2006/relationships/slideLayout" Target="../slideLayouts/slideLayout2.xml"/><Relationship Id="rId7" Type="http://schemas.openxmlformats.org/officeDocument/2006/relationships/diagramQuickStyle" Target="../diagrams/quickStyle61.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diagramLayout" Target="../diagrams/layout61.xml"/><Relationship Id="rId5" Type="http://schemas.openxmlformats.org/officeDocument/2006/relationships/diagramData" Target="../diagrams/data61.xml"/><Relationship Id="rId4" Type="http://schemas.openxmlformats.org/officeDocument/2006/relationships/image" Target="../media/image74.png"/><Relationship Id="rId9" Type="http://schemas.microsoft.com/office/2007/relationships/diagramDrawing" Target="../diagrams/drawing61.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59.xml.rels><?xml version="1.0" encoding="UTF-8" standalone="yes"?>
<Relationships xmlns="http://schemas.openxmlformats.org/package/2006/relationships"><Relationship Id="rId8" Type="http://schemas.openxmlformats.org/officeDocument/2006/relationships/diagramQuickStyle" Target="../diagrams/quickStyle64.xml"/><Relationship Id="rId3" Type="http://schemas.openxmlformats.org/officeDocument/2006/relationships/slideLayout" Target="../slideLayouts/slideLayout4.xml"/><Relationship Id="rId7" Type="http://schemas.openxmlformats.org/officeDocument/2006/relationships/diagramLayout" Target="../diagrams/layout64.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diagramData" Target="../diagrams/data64.xml"/><Relationship Id="rId5" Type="http://schemas.openxmlformats.org/officeDocument/2006/relationships/image" Target="../media/image76.png"/><Relationship Id="rId10" Type="http://schemas.microsoft.com/office/2007/relationships/diagramDrawing" Target="../diagrams/drawing64.xml"/><Relationship Id="rId4" Type="http://schemas.openxmlformats.org/officeDocument/2006/relationships/image" Target="../media/image75.png"/><Relationship Id="rId9" Type="http://schemas.openxmlformats.org/officeDocument/2006/relationships/diagramColors" Target="../diagrams/colors6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65.xml"/><Relationship Id="rId3" Type="http://schemas.openxmlformats.org/officeDocument/2006/relationships/slideLayout" Target="../slideLayouts/slideLayout4.xml"/><Relationship Id="rId7" Type="http://schemas.openxmlformats.org/officeDocument/2006/relationships/diagramQuickStyle" Target="../diagrams/quickStyle65.xml"/><Relationship Id="rId2" Type="http://schemas.microsoft.com/office/2007/relationships/media" Target="../media/media11.mp4"/><Relationship Id="rId1" Type="http://schemas.openxmlformats.org/officeDocument/2006/relationships/video" Target="NULL" TargetMode="External"/><Relationship Id="rId6" Type="http://schemas.openxmlformats.org/officeDocument/2006/relationships/diagramLayout" Target="../diagrams/layout65.xml"/><Relationship Id="rId5" Type="http://schemas.openxmlformats.org/officeDocument/2006/relationships/diagramData" Target="../diagrams/data65.xml"/><Relationship Id="rId4" Type="http://schemas.openxmlformats.org/officeDocument/2006/relationships/image" Target="../media/image77.png"/><Relationship Id="rId9" Type="http://schemas.microsoft.com/office/2007/relationships/diagramDrawing" Target="../diagrams/drawing65.xml"/></Relationships>
</file>

<file path=ppt/slides/_rels/slide61.xml.rels><?xml version="1.0" encoding="UTF-8" standalone="yes"?>
<Relationships xmlns="http://schemas.openxmlformats.org/package/2006/relationships"><Relationship Id="rId8" Type="http://schemas.openxmlformats.org/officeDocument/2006/relationships/diagramColors" Target="../diagrams/colors66.xml"/><Relationship Id="rId3" Type="http://schemas.openxmlformats.org/officeDocument/2006/relationships/slideLayout" Target="../slideLayouts/slideLayout4.xml"/><Relationship Id="rId7" Type="http://schemas.openxmlformats.org/officeDocument/2006/relationships/diagramQuickStyle" Target="../diagrams/quickStyle6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66.xml"/><Relationship Id="rId5" Type="http://schemas.openxmlformats.org/officeDocument/2006/relationships/diagramData" Target="../diagrams/data66.xml"/><Relationship Id="rId4" Type="http://schemas.openxmlformats.org/officeDocument/2006/relationships/image" Target="../media/image3.png"/><Relationship Id="rId9" Type="http://schemas.microsoft.com/office/2007/relationships/diagramDrawing" Target="../diagrams/drawing6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6.xml"/><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5.jpeg"/><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71"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72"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B1FE63C7-FB9F-4950-9CAB-9466A0DE5730}"/>
              </a:ext>
            </a:extLst>
          </p:cNvPr>
          <p:cNvSpPr>
            <a:spLocks noGrp="1"/>
          </p:cNvSpPr>
          <p:nvPr>
            <p:ph type="ctrTitle"/>
          </p:nvPr>
        </p:nvSpPr>
        <p:spPr>
          <a:xfrm>
            <a:off x="2667000" y="2328334"/>
            <a:ext cx="6858000" cy="1367896"/>
          </a:xfrm>
        </p:spPr>
        <p:txBody>
          <a:bodyPr>
            <a:normAutofit/>
          </a:bodyPr>
          <a:lstStyle/>
          <a:p>
            <a:pPr algn="ctr" rtl="1"/>
            <a:r>
              <a:rPr lang="he-IL" sz="4400">
                <a:solidFill>
                  <a:srgbClr val="FFFFFF"/>
                </a:solidFill>
              </a:rPr>
              <a:t>בניית בינה מלאכותית למשחק אכטונג בלמידת </a:t>
            </a:r>
            <a:r>
              <a:rPr lang="en-US" sz="4400">
                <a:solidFill>
                  <a:srgbClr val="FFFFFF"/>
                </a:solidFill>
              </a:rPr>
              <a:t>Q</a:t>
            </a:r>
            <a:r>
              <a:rPr lang="he-IL" sz="4400">
                <a:solidFill>
                  <a:srgbClr val="FFFFFF"/>
                </a:solidFill>
              </a:rPr>
              <a:t> עמוקה </a:t>
            </a:r>
            <a:endParaRPr lang="en-US" sz="4400">
              <a:solidFill>
                <a:srgbClr val="FFFFFF"/>
              </a:solidFill>
            </a:endParaRPr>
          </a:p>
        </p:txBody>
      </p:sp>
      <p:sp>
        <p:nvSpPr>
          <p:cNvPr id="3" name="Subtitle 2">
            <a:extLst>
              <a:ext uri="{FF2B5EF4-FFF2-40B4-BE49-F238E27FC236}">
                <a16:creationId xmlns:a16="http://schemas.microsoft.com/office/drawing/2014/main" id="{CA871C57-8CD0-4FC8-A2B5-26F592B4574A}"/>
              </a:ext>
            </a:extLst>
          </p:cNvPr>
          <p:cNvSpPr>
            <a:spLocks noGrp="1"/>
          </p:cNvSpPr>
          <p:nvPr>
            <p:ph type="subTitle" idx="1"/>
          </p:nvPr>
        </p:nvSpPr>
        <p:spPr>
          <a:xfrm>
            <a:off x="2667001" y="3602038"/>
            <a:ext cx="6857999" cy="953029"/>
          </a:xfrm>
        </p:spPr>
        <p:txBody>
          <a:bodyPr>
            <a:normAutofit/>
          </a:bodyPr>
          <a:lstStyle/>
          <a:p>
            <a:pPr algn="ctr"/>
            <a:r>
              <a:rPr lang="he-IL">
                <a:solidFill>
                  <a:schemeClr val="bg2"/>
                </a:solidFill>
              </a:rPr>
              <a:t>רב-טוראי ליחי ג'וליאן</a:t>
            </a:r>
          </a:p>
          <a:p>
            <a:pPr algn="ctr"/>
            <a:r>
              <a:rPr lang="he-IL">
                <a:solidFill>
                  <a:schemeClr val="bg2"/>
                </a:solidFill>
              </a:rPr>
              <a:t>רב-טוראי בן סמבירא</a:t>
            </a:r>
            <a:endParaRPr lang="en-US">
              <a:solidFill>
                <a:schemeClr val="bg2"/>
              </a:solidFill>
            </a:endParaRPr>
          </a:p>
        </p:txBody>
      </p:sp>
      <p:sp>
        <p:nvSpPr>
          <p:cNvPr id="5" name="מציין מיקום של מספר שקופית 4">
            <a:extLst>
              <a:ext uri="{FF2B5EF4-FFF2-40B4-BE49-F238E27FC236}">
                <a16:creationId xmlns:a16="http://schemas.microsoft.com/office/drawing/2014/main" id="{87D9E4CE-6AAE-4E87-9843-6A296796EFF2}"/>
              </a:ext>
            </a:extLst>
          </p:cNvPr>
          <p:cNvSpPr>
            <a:spLocks noGrp="1"/>
          </p:cNvSpPr>
          <p:nvPr>
            <p:ph type="sldNum" sz="quarter" idx="12"/>
          </p:nvPr>
        </p:nvSpPr>
        <p:spPr/>
        <p:txBody>
          <a:bodyPr/>
          <a:lstStyle/>
          <a:p>
            <a:fld id="{E40FB71B-CC77-4C54-A1B1-55F326C89BA6}" type="slidenum">
              <a:rPr lang="en-US" smtClean="0"/>
              <a:t>1</a:t>
            </a:fld>
            <a:endParaRPr lang="en-US"/>
          </a:p>
        </p:txBody>
      </p:sp>
    </p:spTree>
    <p:extLst>
      <p:ext uri="{BB962C8B-B14F-4D97-AF65-F5344CB8AC3E}">
        <p14:creationId xmlns:p14="http://schemas.microsoft.com/office/powerpoint/2010/main" val="3073933064"/>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105EF5B9-3577-4198-BDC2-8B9D0F7421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725" y="990600"/>
            <a:ext cx="11468550" cy="5375882"/>
          </a:xfrm>
        </p:spPr>
      </p:pic>
      <p:sp>
        <p:nvSpPr>
          <p:cNvPr id="3" name="מציין מיקום של מספר שקופית 2">
            <a:extLst>
              <a:ext uri="{FF2B5EF4-FFF2-40B4-BE49-F238E27FC236}">
                <a16:creationId xmlns:a16="http://schemas.microsoft.com/office/drawing/2014/main" id="{39F03F53-D38F-46D3-A918-AF723472B37D}"/>
              </a:ext>
            </a:extLst>
          </p:cNvPr>
          <p:cNvSpPr>
            <a:spLocks noGrp="1"/>
          </p:cNvSpPr>
          <p:nvPr>
            <p:ph type="sldNum" sz="quarter" idx="12"/>
          </p:nvPr>
        </p:nvSpPr>
        <p:spPr>
          <a:xfrm>
            <a:off x="10276321" y="6366482"/>
            <a:ext cx="771089" cy="365125"/>
          </a:xfrm>
        </p:spPr>
        <p:txBody>
          <a:bodyPr/>
          <a:lstStyle/>
          <a:p>
            <a:fld id="{E40FB71B-CC77-4C54-A1B1-55F326C89BA6}" type="slidenum">
              <a:rPr lang="en-US" smtClean="0"/>
              <a:t>10</a:t>
            </a:fld>
            <a:endParaRPr lang="en-US" dirty="0"/>
          </a:p>
        </p:txBody>
      </p:sp>
      <p:graphicFrame>
        <p:nvGraphicFramePr>
          <p:cNvPr id="6" name="דיאגרמה 5">
            <a:extLst>
              <a:ext uri="{FF2B5EF4-FFF2-40B4-BE49-F238E27FC236}">
                <a16:creationId xmlns:a16="http://schemas.microsoft.com/office/drawing/2014/main" id="{7AB9BFBD-A759-4484-A1ED-CB2CB204745C}"/>
              </a:ext>
            </a:extLst>
          </p:cNvPr>
          <p:cNvGraphicFramePr/>
          <p:nvPr>
            <p:extLst>
              <p:ext uri="{D42A27DB-BD31-4B8C-83A1-F6EECF244321}">
                <p14:modId xmlns:p14="http://schemas.microsoft.com/office/powerpoint/2010/main" val="3055465286"/>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1472153"/>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EEF1D401-D6AA-4BEC-BDA1-0D3310301743}"/>
              </a:ext>
            </a:extLst>
          </p:cNvPr>
          <p:cNvSpPr>
            <a:spLocks noGrp="1"/>
          </p:cNvSpPr>
          <p:nvPr>
            <p:ph type="title"/>
          </p:nvPr>
        </p:nvSpPr>
        <p:spPr>
          <a:xfrm>
            <a:off x="1141413" y="1082673"/>
            <a:ext cx="2869416" cy="4708528"/>
          </a:xfrm>
        </p:spPr>
        <p:txBody>
          <a:bodyPr>
            <a:normAutofit/>
          </a:bodyPr>
          <a:lstStyle/>
          <a:p>
            <a:pPr algn="r"/>
            <a:r>
              <a:rPr lang="he-IL" dirty="0">
                <a:solidFill>
                  <a:schemeClr val="bg1"/>
                </a:solidFill>
              </a:rPr>
              <a:t>שלב מספר 1: בניית הסביבה</a:t>
            </a:r>
            <a:endParaRPr lang="en-US" dirty="0">
              <a:solidFill>
                <a:schemeClr val="bg1"/>
              </a:solidFill>
            </a:endParaRP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aphicFrame>
        <p:nvGraphicFramePr>
          <p:cNvPr id="52" name="Content Placeholder 2">
            <a:extLst>
              <a:ext uri="{FF2B5EF4-FFF2-40B4-BE49-F238E27FC236}">
                <a16:creationId xmlns:a16="http://schemas.microsoft.com/office/drawing/2014/main" id="{BFD11F62-89D2-4162-BDB7-971A9ECAFEC3}"/>
              </a:ext>
            </a:extLst>
          </p:cNvPr>
          <p:cNvGraphicFramePr>
            <a:graphicFrameLocks noGrp="1"/>
          </p:cNvGraphicFramePr>
          <p:nvPr>
            <p:ph idx="1"/>
            <p:extLst>
              <p:ext uri="{D42A27DB-BD31-4B8C-83A1-F6EECF244321}">
                <p14:modId xmlns:p14="http://schemas.microsoft.com/office/powerpoint/2010/main" val="2640714388"/>
              </p:ext>
            </p:extLst>
          </p:nvPr>
        </p:nvGraphicFramePr>
        <p:xfrm>
          <a:off x="6039040" y="1372810"/>
          <a:ext cx="4813290" cy="3859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ציין מיקום של מספר שקופית 3">
            <a:extLst>
              <a:ext uri="{FF2B5EF4-FFF2-40B4-BE49-F238E27FC236}">
                <a16:creationId xmlns:a16="http://schemas.microsoft.com/office/drawing/2014/main" id="{F5BB5199-F4A1-48CB-85AA-A64C73854460}"/>
              </a:ext>
            </a:extLst>
          </p:cNvPr>
          <p:cNvSpPr>
            <a:spLocks noGrp="1"/>
          </p:cNvSpPr>
          <p:nvPr>
            <p:ph type="sldNum" sz="quarter" idx="12"/>
          </p:nvPr>
        </p:nvSpPr>
        <p:spPr/>
        <p:txBody>
          <a:bodyPr/>
          <a:lstStyle/>
          <a:p>
            <a:fld id="{E40FB71B-CC77-4C54-A1B1-55F326C89BA6}" type="slidenum">
              <a:rPr lang="en-US" smtClean="0"/>
              <a:t>11</a:t>
            </a:fld>
            <a:endParaRPr lang="en-US"/>
          </a:p>
        </p:txBody>
      </p:sp>
    </p:spTree>
    <p:extLst>
      <p:ext uri="{BB962C8B-B14F-4D97-AF65-F5344CB8AC3E}">
        <p14:creationId xmlns:p14="http://schemas.microsoft.com/office/powerpoint/2010/main" val="1970962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75A9-BA1C-4BF8-A67D-5B4E8470692B}"/>
              </a:ext>
            </a:extLst>
          </p:cNvPr>
          <p:cNvSpPr>
            <a:spLocks noGrp="1"/>
          </p:cNvSpPr>
          <p:nvPr>
            <p:ph type="title"/>
          </p:nvPr>
        </p:nvSpPr>
        <p:spPr>
          <a:xfrm>
            <a:off x="1141413" y="618518"/>
            <a:ext cx="9905998" cy="1478570"/>
          </a:xfrm>
        </p:spPr>
        <p:txBody>
          <a:bodyPr>
            <a:normAutofit/>
          </a:bodyPr>
          <a:lstStyle/>
          <a:p>
            <a:r>
              <a:rPr lang="he-IL"/>
              <a:t>ניסיונות להשגת משחק מוכן</a:t>
            </a:r>
            <a:endParaRPr lang="en-US"/>
          </a:p>
        </p:txBody>
      </p:sp>
      <p:graphicFrame>
        <p:nvGraphicFramePr>
          <p:cNvPr id="5" name="Content Placeholder 2">
            <a:extLst>
              <a:ext uri="{FF2B5EF4-FFF2-40B4-BE49-F238E27FC236}">
                <a16:creationId xmlns:a16="http://schemas.microsoft.com/office/drawing/2014/main" id="{6B8EF82D-D083-484F-B08E-83AD9BFA1498}"/>
              </a:ext>
            </a:extLst>
          </p:cNvPr>
          <p:cNvGraphicFramePr>
            <a:graphicFrameLocks noGrp="1"/>
          </p:cNvGraphicFramePr>
          <p:nvPr>
            <p:ph idx="1"/>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Multiplication Sign 7">
            <a:extLst>
              <a:ext uri="{FF2B5EF4-FFF2-40B4-BE49-F238E27FC236}">
                <a16:creationId xmlns:a16="http://schemas.microsoft.com/office/drawing/2014/main" id="{36148CC9-8C93-4466-9D36-DE7F9D633D1A}"/>
              </a:ext>
            </a:extLst>
          </p:cNvPr>
          <p:cNvSpPr/>
          <p:nvPr/>
        </p:nvSpPr>
        <p:spPr>
          <a:xfrm>
            <a:off x="609600" y="2418820"/>
            <a:ext cx="4114800" cy="34036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Multiplication Sign 8">
            <a:extLst>
              <a:ext uri="{FF2B5EF4-FFF2-40B4-BE49-F238E27FC236}">
                <a16:creationId xmlns:a16="http://schemas.microsoft.com/office/drawing/2014/main" id="{2ADC62AA-C708-4695-8DA4-E5CDB338D108}"/>
              </a:ext>
            </a:extLst>
          </p:cNvPr>
          <p:cNvSpPr/>
          <p:nvPr/>
        </p:nvSpPr>
        <p:spPr>
          <a:xfrm>
            <a:off x="4209257" y="2479673"/>
            <a:ext cx="4114800" cy="34036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 name="Multiplication Sign 9">
            <a:extLst>
              <a:ext uri="{FF2B5EF4-FFF2-40B4-BE49-F238E27FC236}">
                <a16:creationId xmlns:a16="http://schemas.microsoft.com/office/drawing/2014/main" id="{F98A28FB-1332-4EBE-B32A-6C41F25CF76B}"/>
              </a:ext>
            </a:extLst>
          </p:cNvPr>
          <p:cNvSpPr/>
          <p:nvPr/>
        </p:nvSpPr>
        <p:spPr>
          <a:xfrm>
            <a:off x="7467602" y="2418820"/>
            <a:ext cx="4114800" cy="34036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מציין מיקום של מספר שקופית 3">
            <a:extLst>
              <a:ext uri="{FF2B5EF4-FFF2-40B4-BE49-F238E27FC236}">
                <a16:creationId xmlns:a16="http://schemas.microsoft.com/office/drawing/2014/main" id="{2BE7E143-0C56-4795-964D-0A256A1EFBE9}"/>
              </a:ext>
            </a:extLst>
          </p:cNvPr>
          <p:cNvSpPr>
            <a:spLocks noGrp="1"/>
          </p:cNvSpPr>
          <p:nvPr>
            <p:ph type="sldNum" sz="quarter" idx="12"/>
          </p:nvPr>
        </p:nvSpPr>
        <p:spPr/>
        <p:txBody>
          <a:bodyPr/>
          <a:lstStyle/>
          <a:p>
            <a:fld id="{E40FB71B-CC77-4C54-A1B1-55F326C89BA6}" type="slidenum">
              <a:rPr lang="en-US" smtClean="0"/>
              <a:t>12</a:t>
            </a:fld>
            <a:endParaRPr lang="en-US"/>
          </a:p>
        </p:txBody>
      </p:sp>
      <p:graphicFrame>
        <p:nvGraphicFramePr>
          <p:cNvPr id="11" name="דיאגרמה 10">
            <a:extLst>
              <a:ext uri="{FF2B5EF4-FFF2-40B4-BE49-F238E27FC236}">
                <a16:creationId xmlns:a16="http://schemas.microsoft.com/office/drawing/2014/main" id="{5F257668-CC28-4760-B0F1-7028AFE95BA8}"/>
              </a:ext>
            </a:extLst>
          </p:cNvPr>
          <p:cNvGraphicFramePr/>
          <p:nvPr>
            <p:extLst>
              <p:ext uri="{D42A27DB-BD31-4B8C-83A1-F6EECF244321}">
                <p14:modId xmlns:p14="http://schemas.microsoft.com/office/powerpoint/2010/main" val="1045423990"/>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3995504673"/>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F101E21-20D1-4DCE-B92C-B3053764DCF1}"/>
                                            </p:graphicEl>
                                          </p:spTgt>
                                        </p:tgtEl>
                                        <p:attrNameLst>
                                          <p:attrName>style.visibility</p:attrName>
                                        </p:attrNameLst>
                                      </p:cBhvr>
                                      <p:to>
                                        <p:strVal val="visible"/>
                                      </p:to>
                                    </p:set>
                                    <p:animEffect transition="in" filter="fade">
                                      <p:cBhvr>
                                        <p:cTn id="7" dur="500"/>
                                        <p:tgtEl>
                                          <p:spTgt spid="5">
                                            <p:graphicEl>
                                              <a:dgm id="{DF101E21-20D1-4DCE-B92C-B3053764DCF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FBF90DD6-BA17-412B-915E-59AFE57E5093}"/>
                                            </p:graphicEl>
                                          </p:spTgt>
                                        </p:tgtEl>
                                        <p:attrNameLst>
                                          <p:attrName>style.visibility</p:attrName>
                                        </p:attrNameLst>
                                      </p:cBhvr>
                                      <p:to>
                                        <p:strVal val="visible"/>
                                      </p:to>
                                    </p:set>
                                    <p:animEffect transition="in" filter="fade">
                                      <p:cBhvr>
                                        <p:cTn id="10" dur="500"/>
                                        <p:tgtEl>
                                          <p:spTgt spid="5">
                                            <p:graphicEl>
                                              <a:dgm id="{FBF90DD6-BA17-412B-915E-59AFE57E509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graphicEl>
                                              <a:dgm id="{BA877EA7-F40E-4F9C-A552-2144A2A5827D}"/>
                                            </p:graphicEl>
                                          </p:spTgt>
                                        </p:tgtEl>
                                        <p:attrNameLst>
                                          <p:attrName>style.visibility</p:attrName>
                                        </p:attrNameLst>
                                      </p:cBhvr>
                                      <p:to>
                                        <p:strVal val="visible"/>
                                      </p:to>
                                    </p:set>
                                    <p:animEffect transition="in" filter="fade">
                                      <p:cBhvr>
                                        <p:cTn id="20" dur="500"/>
                                        <p:tgtEl>
                                          <p:spTgt spid="5">
                                            <p:graphicEl>
                                              <a:dgm id="{BA877EA7-F40E-4F9C-A552-2144A2A5827D}"/>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graphicEl>
                                              <a:dgm id="{538D8633-BCE0-496A-89AA-BD55A3844D19}"/>
                                            </p:graphicEl>
                                          </p:spTgt>
                                        </p:tgtEl>
                                        <p:attrNameLst>
                                          <p:attrName>style.visibility</p:attrName>
                                        </p:attrNameLst>
                                      </p:cBhvr>
                                      <p:to>
                                        <p:strVal val="visible"/>
                                      </p:to>
                                    </p:set>
                                    <p:animEffect transition="in" filter="fade">
                                      <p:cBhvr>
                                        <p:cTn id="23" dur="500"/>
                                        <p:tgtEl>
                                          <p:spTgt spid="5">
                                            <p:graphicEl>
                                              <a:dgm id="{538D8633-BCE0-496A-89AA-BD55A3844D1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8D01FC34-A1E2-42F1-A02B-D74F6BA01E32}"/>
                                            </p:graphicEl>
                                          </p:spTgt>
                                        </p:tgtEl>
                                        <p:attrNameLst>
                                          <p:attrName>style.visibility</p:attrName>
                                        </p:attrNameLst>
                                      </p:cBhvr>
                                      <p:to>
                                        <p:strVal val="visible"/>
                                      </p:to>
                                    </p:set>
                                    <p:animEffect transition="in" filter="fade">
                                      <p:cBhvr>
                                        <p:cTn id="33" dur="500"/>
                                        <p:tgtEl>
                                          <p:spTgt spid="5">
                                            <p:graphicEl>
                                              <a:dgm id="{8D01FC34-A1E2-42F1-A02B-D74F6BA01E3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4D40BEF2-5BA7-4DC1-9086-875CA7173301}"/>
                                            </p:graphicEl>
                                          </p:spTgt>
                                        </p:tgtEl>
                                        <p:attrNameLst>
                                          <p:attrName>style.visibility</p:attrName>
                                        </p:attrNameLst>
                                      </p:cBhvr>
                                      <p:to>
                                        <p:strVal val="visible"/>
                                      </p:to>
                                    </p:set>
                                    <p:animEffect transition="in" filter="fade">
                                      <p:cBhvr>
                                        <p:cTn id="36" dur="500"/>
                                        <p:tgtEl>
                                          <p:spTgt spid="5">
                                            <p:graphicEl>
                                              <a:dgm id="{4D40BEF2-5BA7-4DC1-9086-875CA7173301}"/>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903A9-257E-461B-B206-382775B63129}"/>
              </a:ext>
            </a:extLst>
          </p:cNvPr>
          <p:cNvSpPr>
            <a:spLocks noGrp="1"/>
          </p:cNvSpPr>
          <p:nvPr>
            <p:ph type="title"/>
          </p:nvPr>
        </p:nvSpPr>
        <p:spPr/>
        <p:txBody>
          <a:bodyPr/>
          <a:lstStyle/>
          <a:p>
            <a:r>
              <a:rPr lang="he-IL" dirty="0"/>
              <a:t>בניית המשחק בעצמנו</a:t>
            </a:r>
            <a:endParaRPr lang="en-US" dirty="0"/>
          </a:p>
        </p:txBody>
      </p:sp>
      <p:pic>
        <p:nvPicPr>
          <p:cNvPr id="5" name="תמונה 4" descr="תמונה שמכילה שולחן, ישיבה, צג, מחשב נישא&#10;&#10;התיאור נוצר באופן אוטומטי">
            <a:extLst>
              <a:ext uri="{FF2B5EF4-FFF2-40B4-BE49-F238E27FC236}">
                <a16:creationId xmlns:a16="http://schemas.microsoft.com/office/drawing/2014/main" id="{B128950F-0934-43AC-9952-905EAEEF9A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1888" y="2046681"/>
            <a:ext cx="6864703" cy="2552831"/>
          </a:xfrm>
          <a:prstGeom prst="rect">
            <a:avLst/>
          </a:prstGeom>
        </p:spPr>
      </p:pic>
      <p:pic>
        <p:nvPicPr>
          <p:cNvPr id="7" name="תמונה 6" descr="תמונה שמכילה צג, שולחן, שחור, ישיבה&#10;&#10;התיאור נוצר באופן אוטומטי">
            <a:extLst>
              <a:ext uri="{FF2B5EF4-FFF2-40B4-BE49-F238E27FC236}">
                <a16:creationId xmlns:a16="http://schemas.microsoft.com/office/drawing/2014/main" id="{F5CD3CB7-3515-4C36-8D8D-9F00A1AE77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239390">
            <a:off x="6136023" y="2775763"/>
            <a:ext cx="5124713" cy="2121009"/>
          </a:xfrm>
          <a:prstGeom prst="rect">
            <a:avLst/>
          </a:prstGeom>
        </p:spPr>
      </p:pic>
      <p:pic>
        <p:nvPicPr>
          <p:cNvPr id="9" name="תמונה 8" descr="תמונה שמכילה צילום מסך, טלפון&#10;&#10;התיאור נוצר באופן אוטומטי">
            <a:extLst>
              <a:ext uri="{FF2B5EF4-FFF2-40B4-BE49-F238E27FC236}">
                <a16:creationId xmlns:a16="http://schemas.microsoft.com/office/drawing/2014/main" id="{B5A647E4-18CC-433F-AD5E-0E0391F052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39994">
            <a:off x="-2116532" y="-425947"/>
            <a:ext cx="7874405" cy="3867349"/>
          </a:xfrm>
          <a:prstGeom prst="rect">
            <a:avLst/>
          </a:prstGeom>
        </p:spPr>
      </p:pic>
      <p:pic>
        <p:nvPicPr>
          <p:cNvPr id="11" name="תמונה 10" descr="תמונה שמכילה צילום מסך, ישיבה, שחור, מחשב נישא&#10;&#10;התיאור נוצר באופן אוטומטי">
            <a:extLst>
              <a:ext uri="{FF2B5EF4-FFF2-40B4-BE49-F238E27FC236}">
                <a16:creationId xmlns:a16="http://schemas.microsoft.com/office/drawing/2014/main" id="{5FCA98DB-9376-40E3-8C2C-2ED1FD3B26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4338" y="-331478"/>
            <a:ext cx="7931558" cy="4330923"/>
          </a:xfrm>
          <a:prstGeom prst="rect">
            <a:avLst/>
          </a:prstGeom>
        </p:spPr>
      </p:pic>
      <p:pic>
        <p:nvPicPr>
          <p:cNvPr id="13" name="תמונה 12" descr="תמונה שמכילה שולחן, ישיבה, צג, מחשב נישא&#10;&#10;התיאור נוצר באופן אוטומטי">
            <a:extLst>
              <a:ext uri="{FF2B5EF4-FFF2-40B4-BE49-F238E27FC236}">
                <a16:creationId xmlns:a16="http://schemas.microsoft.com/office/drawing/2014/main" id="{5BFCE4BC-58EB-460F-BE80-4A2952A850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265173">
            <a:off x="-660831" y="5368958"/>
            <a:ext cx="6121715" cy="2762392"/>
          </a:xfrm>
          <a:prstGeom prst="rect">
            <a:avLst/>
          </a:prstGeom>
        </p:spPr>
      </p:pic>
      <p:pic>
        <p:nvPicPr>
          <p:cNvPr id="15" name="תמונה 14" descr="תמונה שמכילה צילום מסך, ישיבה, צג, מחשב נישא&#10;&#10;התיאור נוצר באופן אוטומטי">
            <a:extLst>
              <a:ext uri="{FF2B5EF4-FFF2-40B4-BE49-F238E27FC236}">
                <a16:creationId xmlns:a16="http://schemas.microsoft.com/office/drawing/2014/main" id="{B51F5B34-1A35-4BBB-8876-48F3D42CAC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47098" y="4865399"/>
            <a:ext cx="7925207" cy="3397425"/>
          </a:xfrm>
          <a:prstGeom prst="rect">
            <a:avLst/>
          </a:prstGeom>
        </p:spPr>
      </p:pic>
      <p:pic>
        <p:nvPicPr>
          <p:cNvPr id="17" name="תמונה 16" descr="תמונה שמכילה צג, ישיבה, שולחן, מסך&#10;&#10;התיאור נוצר באופן אוטומטי">
            <a:extLst>
              <a:ext uri="{FF2B5EF4-FFF2-40B4-BE49-F238E27FC236}">
                <a16:creationId xmlns:a16="http://schemas.microsoft.com/office/drawing/2014/main" id="{BDAFC862-5149-4BD7-B12A-7D2D154EE8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900922">
            <a:off x="828514" y="-1255620"/>
            <a:ext cx="9474687" cy="3245017"/>
          </a:xfrm>
          <a:prstGeom prst="rect">
            <a:avLst/>
          </a:prstGeom>
        </p:spPr>
      </p:pic>
      <p:pic>
        <p:nvPicPr>
          <p:cNvPr id="19" name="תמונה 18" descr="תמונה שמכילה ישיבה, שולחן, מחשב נישא, טלפון&#10;&#10;התיאור נוצר באופן אוטומטי">
            <a:extLst>
              <a:ext uri="{FF2B5EF4-FFF2-40B4-BE49-F238E27FC236}">
                <a16:creationId xmlns:a16="http://schemas.microsoft.com/office/drawing/2014/main" id="{D85699F5-2371-43BD-A537-856253B6DA3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0846999">
            <a:off x="7207510" y="-518393"/>
            <a:ext cx="6039160" cy="3587934"/>
          </a:xfrm>
          <a:prstGeom prst="rect">
            <a:avLst/>
          </a:prstGeom>
        </p:spPr>
      </p:pic>
      <p:pic>
        <p:nvPicPr>
          <p:cNvPr id="21" name="תמונה 20" descr="תמונה שמכילה צילום מסך, צג, ישיבה, שולחן&#10;&#10;התיאור נוצר באופן אוטומטי">
            <a:extLst>
              <a:ext uri="{FF2B5EF4-FFF2-40B4-BE49-F238E27FC236}">
                <a16:creationId xmlns:a16="http://schemas.microsoft.com/office/drawing/2014/main" id="{1F3B144F-7752-467B-BD0B-2979BE58D39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5508" y="-1475115"/>
            <a:ext cx="9017463" cy="3143412"/>
          </a:xfrm>
          <a:prstGeom prst="rect">
            <a:avLst/>
          </a:prstGeom>
        </p:spPr>
      </p:pic>
      <p:pic>
        <p:nvPicPr>
          <p:cNvPr id="23" name="תמונה 22" descr="תמונה שמכילה צילום מסך, ישיבה, טלפון&#10;&#10;התיאור נוצר באופן אוטומטי">
            <a:extLst>
              <a:ext uri="{FF2B5EF4-FFF2-40B4-BE49-F238E27FC236}">
                <a16:creationId xmlns:a16="http://schemas.microsoft.com/office/drawing/2014/main" id="{68E33430-8476-441F-BF35-90CFF6311C2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34458" y="2769093"/>
            <a:ext cx="8458635" cy="3206915"/>
          </a:xfrm>
          <a:prstGeom prst="rect">
            <a:avLst/>
          </a:prstGeom>
        </p:spPr>
      </p:pic>
      <p:pic>
        <p:nvPicPr>
          <p:cNvPr id="25" name="תמונה 24" descr="תמונה שמכילה צילום מסך, שולחן&#10;&#10;התיאור נוצר באופן אוטומטי">
            <a:extLst>
              <a:ext uri="{FF2B5EF4-FFF2-40B4-BE49-F238E27FC236}">
                <a16:creationId xmlns:a16="http://schemas.microsoft.com/office/drawing/2014/main" id="{43BB9808-11A7-47BB-A07C-42E9ACAC65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38526">
            <a:off x="-680679" y="2872482"/>
            <a:ext cx="6515435" cy="2673487"/>
          </a:xfrm>
          <a:prstGeom prst="rect">
            <a:avLst/>
          </a:prstGeom>
        </p:spPr>
      </p:pic>
      <p:pic>
        <p:nvPicPr>
          <p:cNvPr id="27" name="תמונה 26" descr="תמונה שמכילה טקסט, צילום מסך, טלפון, ישיבה&#10;&#10;התיאור נוצר באופן אוטומטי">
            <a:extLst>
              <a:ext uri="{FF2B5EF4-FFF2-40B4-BE49-F238E27FC236}">
                <a16:creationId xmlns:a16="http://schemas.microsoft.com/office/drawing/2014/main" id="{4D92722E-82A9-40E2-8BF8-AE733A8467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21070999">
            <a:off x="8024852" y="3830111"/>
            <a:ext cx="5073911" cy="4216617"/>
          </a:xfrm>
          <a:prstGeom prst="rect">
            <a:avLst/>
          </a:prstGeom>
        </p:spPr>
      </p:pic>
      <p:pic>
        <p:nvPicPr>
          <p:cNvPr id="29" name="תמונה 28" descr="תמונה שמכילה צילום מסך, ישיבה, צג, מחשב נישא&#10;&#10;התיאור נוצר באופן אוטומטי">
            <a:extLst>
              <a:ext uri="{FF2B5EF4-FFF2-40B4-BE49-F238E27FC236}">
                <a16:creationId xmlns:a16="http://schemas.microsoft.com/office/drawing/2014/main" id="{8B3E71A8-0112-407A-AD05-C86BECA32F3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627032">
            <a:off x="-506156" y="4261903"/>
            <a:ext cx="8426883" cy="3225966"/>
          </a:xfrm>
          <a:prstGeom prst="rect">
            <a:avLst/>
          </a:prstGeom>
        </p:spPr>
      </p:pic>
      <p:sp>
        <p:nvSpPr>
          <p:cNvPr id="31" name="מציין מיקום של מספר שקופית 30">
            <a:extLst>
              <a:ext uri="{FF2B5EF4-FFF2-40B4-BE49-F238E27FC236}">
                <a16:creationId xmlns:a16="http://schemas.microsoft.com/office/drawing/2014/main" id="{6CFC7B19-AD26-4BD6-B54F-F45A364A9D49}"/>
              </a:ext>
            </a:extLst>
          </p:cNvPr>
          <p:cNvSpPr>
            <a:spLocks noGrp="1"/>
          </p:cNvSpPr>
          <p:nvPr>
            <p:ph type="sldNum" sz="quarter" idx="12"/>
          </p:nvPr>
        </p:nvSpPr>
        <p:spPr/>
        <p:txBody>
          <a:bodyPr/>
          <a:lstStyle/>
          <a:p>
            <a:fld id="{E40FB71B-CC77-4C54-A1B1-55F326C89BA6}" type="slidenum">
              <a:rPr lang="en-US" smtClean="0"/>
              <a:t>13</a:t>
            </a:fld>
            <a:endParaRPr lang="en-US"/>
          </a:p>
        </p:txBody>
      </p:sp>
      <p:pic>
        <p:nvPicPr>
          <p:cNvPr id="32" name="משחק שלנו">
            <a:hlinkClick r:id="" action="ppaction://media"/>
            <a:extLst>
              <a:ext uri="{FF2B5EF4-FFF2-40B4-BE49-F238E27FC236}">
                <a16:creationId xmlns:a16="http://schemas.microsoft.com/office/drawing/2014/main" id="{1541820C-F0FE-4411-B529-4AE247E8B45C}"/>
              </a:ext>
            </a:extLst>
          </p:cNvPr>
          <p:cNvPicPr>
            <a:picLocks noChangeAspect="1"/>
          </p:cNvPicPr>
          <p:nvPr>
            <a:videoFile r:link="rId3"/>
            <p:extLst>
              <p:ext uri="{DAA4B4D4-6D71-4841-9C94-3DE7FCFB9230}">
                <p14:media xmlns:p14="http://schemas.microsoft.com/office/powerpoint/2010/main" r:embed="rId2"/>
              </p:ext>
            </p:extLst>
          </p:nvPr>
        </p:nvPicPr>
        <p:blipFill>
          <a:blip r:embed="rId19"/>
          <a:stretch>
            <a:fillRect/>
          </a:stretch>
        </p:blipFill>
        <p:spPr>
          <a:xfrm>
            <a:off x="3370496" y="618518"/>
            <a:ext cx="5620214" cy="5558454"/>
          </a:xfrm>
          <a:prstGeom prst="rect">
            <a:avLst/>
          </a:prstGeom>
        </p:spPr>
      </p:pic>
      <p:graphicFrame>
        <p:nvGraphicFramePr>
          <p:cNvPr id="33" name="דיאגרמה 32">
            <a:extLst>
              <a:ext uri="{FF2B5EF4-FFF2-40B4-BE49-F238E27FC236}">
                <a16:creationId xmlns:a16="http://schemas.microsoft.com/office/drawing/2014/main" id="{1526DB94-C62A-4CAB-A319-D49FCCF5908A}"/>
              </a:ext>
            </a:extLst>
          </p:cNvPr>
          <p:cNvGraphicFramePr/>
          <p:nvPr>
            <p:extLst>
              <p:ext uri="{D42A27DB-BD31-4B8C-83A1-F6EECF244321}">
                <p14:modId xmlns:p14="http://schemas.microsoft.com/office/powerpoint/2010/main" val="2315100967"/>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custDataLst>
      <p:tags r:id="rId1"/>
    </p:custDataLst>
    <p:extLst>
      <p:ext uri="{BB962C8B-B14F-4D97-AF65-F5344CB8AC3E}">
        <p14:creationId xmlns:p14="http://schemas.microsoft.com/office/powerpoint/2010/main" val="1803696599"/>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 presetClass="mediacall" presetSubtype="0" fill="hold" nodeType="withEffect">
                                  <p:stCondLst>
                                    <p:cond delay="0"/>
                                  </p:stCondLst>
                                  <p:childTnLst>
                                    <p:cmd type="call" cmd="playFrom(0.0)">
                                      <p:cBhvr>
                                        <p:cTn id="52" dur="464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3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D8B3-C5AB-45C0-8613-2B63709E471E}"/>
              </a:ext>
            </a:extLst>
          </p:cNvPr>
          <p:cNvSpPr>
            <a:spLocks noGrp="1"/>
          </p:cNvSpPr>
          <p:nvPr>
            <p:ph type="title"/>
          </p:nvPr>
        </p:nvSpPr>
        <p:spPr>
          <a:xfrm>
            <a:off x="1141413" y="618518"/>
            <a:ext cx="9905998" cy="1478570"/>
          </a:xfrm>
        </p:spPr>
        <p:txBody>
          <a:bodyPr>
            <a:normAutofit/>
          </a:bodyPr>
          <a:lstStyle/>
          <a:p>
            <a:pPr algn="r"/>
            <a:r>
              <a:rPr lang="he-IL"/>
              <a:t>התממשקות הסביבה עם הסוכן</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4F1B73-34B7-4C13-A137-C2F30A430BF9}"/>
                  </a:ext>
                </a:extLst>
              </p:cNvPr>
              <p:cNvSpPr>
                <a:spLocks noGrp="1"/>
              </p:cNvSpPr>
              <p:nvPr>
                <p:ph idx="1"/>
              </p:nvPr>
            </p:nvSpPr>
            <p:spPr>
              <a:xfrm>
                <a:off x="1141413" y="1795439"/>
                <a:ext cx="9905998" cy="4348480"/>
              </a:xfrm>
            </p:spPr>
            <p:txBody>
              <a:bodyPr anchor="t">
                <a:normAutofit lnSpcReduction="10000"/>
              </a:bodyPr>
              <a:lstStyle/>
              <a:p>
                <a:pPr marL="457200" indent="-457200">
                  <a:lnSpc>
                    <a:spcPct val="110000"/>
                  </a:lnSpc>
                  <a:buFont typeface="+mj-lt"/>
                  <a:buAutoNum type="arabicPeriod"/>
                </a:pPr>
                <a:r>
                  <a:rPr lang="en-US" sz="2800" dirty="0"/>
                  <a:t>Observation space</a:t>
                </a:r>
                <a:endParaRPr lang="he-IL" sz="2800" dirty="0"/>
              </a:p>
              <a:p>
                <a:pPr marL="457200" indent="-457200">
                  <a:lnSpc>
                    <a:spcPct val="110000"/>
                  </a:lnSpc>
                  <a:buFont typeface="+mj-lt"/>
                  <a:buAutoNum type="arabicPeriod"/>
                </a:pPr>
                <a:r>
                  <a:rPr lang="en-US" sz="2800" dirty="0"/>
                  <a:t>Action space</a:t>
                </a:r>
                <a:r>
                  <a:rPr lang="he-IL" sz="2800" dirty="0"/>
                  <a:t> – מערך בגודל 3:</a:t>
                </a:r>
              </a:p>
              <a:p>
                <a:pPr lvl="1">
                  <a:lnSpc>
                    <a:spcPct val="110000"/>
                  </a:lnSpc>
                </a:pPr>
                <a14:m>
                  <m:oMath xmlns:m="http://schemas.openxmlformats.org/officeDocument/2006/math">
                    <m:r>
                      <a:rPr lang="en-US" sz="2800" i="1" dirty="0" smtClean="0">
                        <a:latin typeface="Cambria Math" panose="02040503050406030204" pitchFamily="18" charset="0"/>
                      </a:rPr>
                      <m:t>1</m:t>
                    </m:r>
                  </m:oMath>
                </a14:m>
                <a:r>
                  <a:rPr lang="he-IL" sz="2800" dirty="0"/>
                  <a:t>- זו לחיצה על מקש פנייה שמאלה</a:t>
                </a:r>
              </a:p>
              <a:p>
                <a:pPr lvl="1">
                  <a:lnSpc>
                    <a:spcPct val="110000"/>
                  </a:lnSpc>
                </a:pPr>
                <a14:m>
                  <m:oMath xmlns:m="http://schemas.openxmlformats.org/officeDocument/2006/math">
                    <m:r>
                      <a:rPr lang="he-IL" sz="2800" i="1" dirty="0" smtClean="0">
                        <a:latin typeface="Cambria Math" panose="02040503050406030204" pitchFamily="18" charset="0"/>
                      </a:rPr>
                      <m:t>1</m:t>
                    </m:r>
                  </m:oMath>
                </a14:m>
                <a:r>
                  <a:rPr lang="he-IL" sz="2800" dirty="0"/>
                  <a:t> זו לחיצה על מקש פנייה ימינה</a:t>
                </a:r>
              </a:p>
              <a:p>
                <a:pPr lvl="1">
                  <a:lnSpc>
                    <a:spcPct val="110000"/>
                  </a:lnSpc>
                </a:pPr>
                <a:r>
                  <a:rPr lang="he-IL" sz="2800" dirty="0"/>
                  <a:t>0 זו החלטה לא לשנות כיוון ולהמשיך בתנועה</a:t>
                </a:r>
              </a:p>
              <a:p>
                <a:pPr marL="457200" indent="-457200">
                  <a:lnSpc>
                    <a:spcPct val="110000"/>
                  </a:lnSpc>
                  <a:buFont typeface="+mj-lt"/>
                  <a:buAutoNum type="arabicPeriod"/>
                </a:pPr>
                <a:r>
                  <a:rPr lang="en-US" sz="2800" dirty="0"/>
                  <a:t>Reward =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r>
                              <a:rPr lang="en-US" sz="2800" i="1">
                                <a:latin typeface="Cambria Math" panose="02040503050406030204" pitchFamily="18" charset="0"/>
                              </a:rPr>
                              <m:t>+</m:t>
                            </m:r>
                            <m:r>
                              <a:rPr lang="he-IL" sz="2800" i="1">
                                <a:latin typeface="Cambria Math" panose="02040503050406030204" pitchFamily="18" charset="0"/>
                              </a:rPr>
                              <m:t>1</m:t>
                            </m:r>
                            <m:r>
                              <a:rPr lang="en-US" sz="2800" i="1">
                                <a:latin typeface="Cambria Math" panose="02040503050406030204" pitchFamily="18" charset="0"/>
                              </a:rPr>
                              <m:t>     </m:t>
                            </m:r>
                            <m:r>
                              <a:rPr lang="he-IL" sz="2800" b="0" i="1" smtClean="0">
                                <a:latin typeface="Cambria Math" panose="02040503050406030204" pitchFamily="18" charset="0"/>
                              </a:rPr>
                              <m:t> </m:t>
                            </m:r>
                            <m:r>
                              <a:rPr lang="en-US" sz="2800" i="1">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𝑎𝑙𝑙𝑖𝑣𝑒</m:t>
                            </m:r>
                          </m:e>
                          <m:e>
                            <m:r>
                              <a:rPr lang="he-IL" sz="2800" i="1">
                                <a:latin typeface="Cambria Math" panose="02040503050406030204" pitchFamily="18" charset="0"/>
                              </a:rPr>
                              <m:t>−</m:t>
                            </m:r>
                            <m:r>
                              <a:rPr lang="he-IL" sz="2800" i="1">
                                <a:latin typeface="Cambria Math" panose="02040503050406030204" pitchFamily="18" charset="0"/>
                              </a:rPr>
                              <m:t>100</m:t>
                            </m:r>
                            <m:r>
                              <a:rPr lang="en-US" sz="2800" i="1">
                                <a:latin typeface="Cambria Math" panose="02040503050406030204" pitchFamily="18" charset="0"/>
                              </a:rPr>
                              <m:t>      :</m:t>
                            </m:r>
                            <m:r>
                              <a:rPr lang="en-US" sz="2800" i="1">
                                <a:latin typeface="Cambria Math" panose="02040503050406030204" pitchFamily="18" charset="0"/>
                              </a:rPr>
                              <m:t>𝑒𝑙𝑠𝑒</m:t>
                            </m:r>
                            <m:r>
                              <a:rPr lang="en-US" sz="2800" i="1">
                                <a:latin typeface="Cambria Math" panose="02040503050406030204" pitchFamily="18" charset="0"/>
                              </a:rPr>
                              <m:t>         </m:t>
                            </m:r>
                          </m:e>
                        </m:eqArr>
                      </m:e>
                    </m:d>
                  </m:oMath>
                </a14:m>
                <a:r>
                  <a:rPr lang="he-IL" sz="2800" dirty="0"/>
                  <a:t> </a:t>
                </a:r>
              </a:p>
              <a:p>
                <a:pPr marL="457200" indent="-457200">
                  <a:lnSpc>
                    <a:spcPct val="110000"/>
                  </a:lnSpc>
                  <a:buFont typeface="+mj-lt"/>
                  <a:buAutoNum type="arabicPeriod"/>
                </a:pPr>
                <a:r>
                  <a:rPr lang="en-US" sz="2800" dirty="0"/>
                  <a:t>Preprocessing</a:t>
                </a:r>
                <a:r>
                  <a:rPr lang="he-IL" sz="2800" dirty="0"/>
                  <a:t> </a:t>
                </a:r>
              </a:p>
              <a:p>
                <a:pPr marL="0" indent="0">
                  <a:lnSpc>
                    <a:spcPct val="110000"/>
                  </a:lnSpc>
                  <a:buNone/>
                </a:pPr>
                <a:endParaRPr lang="en-US" sz="2800" dirty="0"/>
              </a:p>
            </p:txBody>
          </p:sp>
        </mc:Choice>
        <mc:Fallback>
          <p:sp>
            <p:nvSpPr>
              <p:cNvPr id="3" name="Content Placeholder 2">
                <a:extLst>
                  <a:ext uri="{FF2B5EF4-FFF2-40B4-BE49-F238E27FC236}">
                    <a16:creationId xmlns:a16="http://schemas.microsoft.com/office/drawing/2014/main" id="{024F1B73-34B7-4C13-A137-C2F30A430BF9}"/>
                  </a:ext>
                </a:extLst>
              </p:cNvPr>
              <p:cNvSpPr>
                <a:spLocks noGrp="1" noRot="1" noChangeAspect="1" noMove="1" noResize="1" noEditPoints="1" noAdjustHandles="1" noChangeArrowheads="1" noChangeShapeType="1" noTextEdit="1"/>
              </p:cNvSpPr>
              <p:nvPr>
                <p:ph idx="1"/>
              </p:nvPr>
            </p:nvSpPr>
            <p:spPr>
              <a:xfrm>
                <a:off x="1141413" y="1795439"/>
                <a:ext cx="9905998" cy="4348480"/>
              </a:xfrm>
              <a:blipFill>
                <a:blip r:embed="rId4"/>
                <a:stretch>
                  <a:fillRect t="-2805" r="-1600" b="-842"/>
                </a:stretch>
              </a:blipFill>
            </p:spPr>
            <p:txBody>
              <a:bodyPr/>
              <a:lstStyle/>
              <a:p>
                <a:r>
                  <a:rPr lang="en-IL">
                    <a:noFill/>
                  </a:rPr>
                  <a:t> </a:t>
                </a:r>
              </a:p>
            </p:txBody>
          </p:sp>
        </mc:Fallback>
      </mc:AlternateContent>
      <p:sp>
        <p:nvSpPr>
          <p:cNvPr id="5" name="מציין מיקום של מספר שקופית 4">
            <a:extLst>
              <a:ext uri="{FF2B5EF4-FFF2-40B4-BE49-F238E27FC236}">
                <a16:creationId xmlns:a16="http://schemas.microsoft.com/office/drawing/2014/main" id="{65784852-15B5-4FC8-A212-4BA888981DB2}"/>
              </a:ext>
            </a:extLst>
          </p:cNvPr>
          <p:cNvSpPr>
            <a:spLocks noGrp="1"/>
          </p:cNvSpPr>
          <p:nvPr>
            <p:ph type="sldNum" sz="quarter" idx="12"/>
          </p:nvPr>
        </p:nvSpPr>
        <p:spPr/>
        <p:txBody>
          <a:bodyPr/>
          <a:lstStyle/>
          <a:p>
            <a:fld id="{E40FB71B-CC77-4C54-A1B1-55F326C89BA6}" type="slidenum">
              <a:rPr lang="en-US" smtClean="0"/>
              <a:t>14</a:t>
            </a:fld>
            <a:endParaRPr lang="en-US"/>
          </a:p>
        </p:txBody>
      </p:sp>
      <p:graphicFrame>
        <p:nvGraphicFramePr>
          <p:cNvPr id="6" name="דיאגרמה 5">
            <a:extLst>
              <a:ext uri="{FF2B5EF4-FFF2-40B4-BE49-F238E27FC236}">
                <a16:creationId xmlns:a16="http://schemas.microsoft.com/office/drawing/2014/main" id="{CBE2F475-3982-4348-82DA-AF656BF6E816}"/>
              </a:ext>
            </a:extLst>
          </p:cNvPr>
          <p:cNvGraphicFramePr/>
          <p:nvPr>
            <p:extLst>
              <p:ext uri="{D42A27DB-BD31-4B8C-83A1-F6EECF244321}">
                <p14:modId xmlns:p14="http://schemas.microsoft.com/office/powerpoint/2010/main" val="3055465286"/>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840984187"/>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CD8B3-C5AB-45C0-8613-2B63709E471E}"/>
              </a:ext>
            </a:extLst>
          </p:cNvPr>
          <p:cNvSpPr>
            <a:spLocks noGrp="1"/>
          </p:cNvSpPr>
          <p:nvPr>
            <p:ph type="title"/>
          </p:nvPr>
        </p:nvSpPr>
        <p:spPr>
          <a:xfrm>
            <a:off x="1141413" y="618518"/>
            <a:ext cx="9905998" cy="1478570"/>
          </a:xfrm>
        </p:spPr>
        <p:txBody>
          <a:bodyPr>
            <a:normAutofit/>
          </a:bodyPr>
          <a:lstStyle/>
          <a:p>
            <a:pPr algn="r"/>
            <a:r>
              <a:rPr lang="he-IL"/>
              <a:t>התממשקות הסביבה עם הסוכן</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4F1B73-34B7-4C13-A137-C2F30A430BF9}"/>
                  </a:ext>
                </a:extLst>
              </p:cNvPr>
              <p:cNvSpPr>
                <a:spLocks noGrp="1"/>
              </p:cNvSpPr>
              <p:nvPr>
                <p:ph idx="1"/>
              </p:nvPr>
            </p:nvSpPr>
            <p:spPr>
              <a:xfrm>
                <a:off x="1141413" y="1795439"/>
                <a:ext cx="9905998" cy="4348480"/>
              </a:xfrm>
            </p:spPr>
            <p:txBody>
              <a:bodyPr anchor="t">
                <a:normAutofit lnSpcReduction="10000"/>
              </a:bodyPr>
              <a:lstStyle/>
              <a:p>
                <a:pPr marL="457200" indent="-457200">
                  <a:lnSpc>
                    <a:spcPct val="110000"/>
                  </a:lnSpc>
                  <a:buFont typeface="+mj-lt"/>
                  <a:buAutoNum type="arabicPeriod"/>
                </a:pPr>
                <a:r>
                  <a:rPr lang="en-US" sz="2800" dirty="0"/>
                  <a:t>Observation space</a:t>
                </a:r>
                <a:endParaRPr lang="he-IL" sz="2800" dirty="0"/>
              </a:p>
              <a:p>
                <a:pPr marL="457200" indent="-457200">
                  <a:lnSpc>
                    <a:spcPct val="110000"/>
                  </a:lnSpc>
                  <a:buFont typeface="+mj-lt"/>
                  <a:buAutoNum type="arabicPeriod"/>
                </a:pPr>
                <a:r>
                  <a:rPr lang="en-US" sz="2800" dirty="0"/>
                  <a:t>Action space</a:t>
                </a:r>
                <a:r>
                  <a:rPr lang="he-IL" sz="2800" dirty="0"/>
                  <a:t> – מערך בגודל 3:</a:t>
                </a:r>
              </a:p>
              <a:p>
                <a:pPr lvl="1">
                  <a:lnSpc>
                    <a:spcPct val="110000"/>
                  </a:lnSpc>
                </a:pPr>
                <a14:m>
                  <m:oMath xmlns:m="http://schemas.openxmlformats.org/officeDocument/2006/math">
                    <m:r>
                      <a:rPr lang="en-US" sz="2800" i="1" dirty="0" smtClean="0">
                        <a:latin typeface="Cambria Math" panose="02040503050406030204" pitchFamily="18" charset="0"/>
                      </a:rPr>
                      <m:t>1</m:t>
                    </m:r>
                  </m:oMath>
                </a14:m>
                <a:r>
                  <a:rPr lang="he-IL" sz="2800" dirty="0"/>
                  <a:t>- זו לחיצה על מקש פנייה שמאלה</a:t>
                </a:r>
              </a:p>
              <a:p>
                <a:pPr lvl="1">
                  <a:lnSpc>
                    <a:spcPct val="110000"/>
                  </a:lnSpc>
                </a:pPr>
                <a14:m>
                  <m:oMath xmlns:m="http://schemas.openxmlformats.org/officeDocument/2006/math">
                    <m:r>
                      <a:rPr lang="he-IL" sz="2800" i="1" dirty="0" smtClean="0">
                        <a:latin typeface="Cambria Math" panose="02040503050406030204" pitchFamily="18" charset="0"/>
                      </a:rPr>
                      <m:t>1</m:t>
                    </m:r>
                  </m:oMath>
                </a14:m>
                <a:r>
                  <a:rPr lang="he-IL" sz="2800" dirty="0"/>
                  <a:t> זו לחיצה על מקש פנייה ימינה</a:t>
                </a:r>
              </a:p>
              <a:p>
                <a:pPr lvl="1">
                  <a:lnSpc>
                    <a:spcPct val="110000"/>
                  </a:lnSpc>
                </a:pPr>
                <a:r>
                  <a:rPr lang="he-IL" sz="2800" dirty="0"/>
                  <a:t>0 זו החלטה לא לשנות כיוון ולהמשיך בתנועה</a:t>
                </a:r>
              </a:p>
              <a:p>
                <a:pPr marL="457200" indent="-457200">
                  <a:lnSpc>
                    <a:spcPct val="110000"/>
                  </a:lnSpc>
                  <a:buFont typeface="+mj-lt"/>
                  <a:buAutoNum type="arabicPeriod"/>
                </a:pPr>
                <a:r>
                  <a:rPr lang="en-US" sz="2800" dirty="0"/>
                  <a:t>Reward = </a:t>
                </a:r>
                <a14:m>
                  <m:oMath xmlns:m="http://schemas.openxmlformats.org/officeDocument/2006/math">
                    <m:d>
                      <m:dPr>
                        <m:begChr m:val="{"/>
                        <m:endChr m:val=""/>
                        <m:ctrlPr>
                          <a:rPr lang="en-US" sz="2800" i="1">
                            <a:latin typeface="Cambria Math" panose="02040503050406030204" pitchFamily="18" charset="0"/>
                          </a:rPr>
                        </m:ctrlPr>
                      </m:dPr>
                      <m:e>
                        <m:eqArr>
                          <m:eqArrPr>
                            <m:ctrlPr>
                              <a:rPr lang="en-US" sz="2800" i="1">
                                <a:latin typeface="Cambria Math" panose="02040503050406030204" pitchFamily="18" charset="0"/>
                              </a:rPr>
                            </m:ctrlPr>
                          </m:eqArrPr>
                          <m:e>
                            <m:r>
                              <a:rPr lang="en-US" sz="2800" i="1">
                                <a:latin typeface="Cambria Math" panose="02040503050406030204" pitchFamily="18" charset="0"/>
                              </a:rPr>
                              <m:t>+</m:t>
                            </m:r>
                            <m:r>
                              <a:rPr lang="he-IL" sz="2800" i="1">
                                <a:latin typeface="Cambria Math" panose="02040503050406030204" pitchFamily="18" charset="0"/>
                              </a:rPr>
                              <m:t>1</m:t>
                            </m:r>
                            <m:r>
                              <a:rPr lang="en-US" sz="2800" i="1">
                                <a:latin typeface="Cambria Math" panose="02040503050406030204" pitchFamily="18" charset="0"/>
                              </a:rPr>
                              <m:t>     </m:t>
                            </m:r>
                            <m:r>
                              <a:rPr lang="he-IL" sz="2800" b="0" i="1" smtClean="0">
                                <a:latin typeface="Cambria Math" panose="02040503050406030204" pitchFamily="18" charset="0"/>
                              </a:rPr>
                              <m:t> </m:t>
                            </m:r>
                            <m:r>
                              <a:rPr lang="en-US" sz="2800" i="1">
                                <a:latin typeface="Cambria Math" panose="02040503050406030204" pitchFamily="18" charset="0"/>
                              </a:rPr>
                              <m:t>    :</m:t>
                            </m:r>
                            <m:r>
                              <a:rPr lang="en-US" sz="2800" i="1">
                                <a:latin typeface="Cambria Math" panose="02040503050406030204" pitchFamily="18" charset="0"/>
                              </a:rPr>
                              <m:t>𝑖𝑓</m:t>
                            </m:r>
                            <m:r>
                              <a:rPr lang="en-US" sz="2800" i="1">
                                <a:latin typeface="Cambria Math" panose="02040503050406030204" pitchFamily="18" charset="0"/>
                              </a:rPr>
                              <m:t> </m:t>
                            </m:r>
                            <m:r>
                              <a:rPr lang="en-US" sz="2800" i="1">
                                <a:latin typeface="Cambria Math" panose="02040503050406030204" pitchFamily="18" charset="0"/>
                              </a:rPr>
                              <m:t>𝑎𝑙𝑙𝑖𝑣𝑒</m:t>
                            </m:r>
                          </m:e>
                          <m:e>
                            <m:r>
                              <a:rPr lang="he-IL" sz="2800" i="1">
                                <a:latin typeface="Cambria Math" panose="02040503050406030204" pitchFamily="18" charset="0"/>
                              </a:rPr>
                              <m:t>−</m:t>
                            </m:r>
                            <m:r>
                              <a:rPr lang="he-IL" sz="2800" i="1">
                                <a:latin typeface="Cambria Math" panose="02040503050406030204" pitchFamily="18" charset="0"/>
                              </a:rPr>
                              <m:t>100</m:t>
                            </m:r>
                            <m:r>
                              <a:rPr lang="en-US" sz="2800" i="1">
                                <a:latin typeface="Cambria Math" panose="02040503050406030204" pitchFamily="18" charset="0"/>
                              </a:rPr>
                              <m:t>      :</m:t>
                            </m:r>
                            <m:r>
                              <a:rPr lang="en-US" sz="2800" i="1">
                                <a:latin typeface="Cambria Math" panose="02040503050406030204" pitchFamily="18" charset="0"/>
                              </a:rPr>
                              <m:t>𝑒𝑙𝑠𝑒</m:t>
                            </m:r>
                            <m:r>
                              <a:rPr lang="en-US" sz="2800" i="1">
                                <a:latin typeface="Cambria Math" panose="02040503050406030204" pitchFamily="18" charset="0"/>
                              </a:rPr>
                              <m:t>         </m:t>
                            </m:r>
                          </m:e>
                        </m:eqArr>
                      </m:e>
                    </m:d>
                  </m:oMath>
                </a14:m>
                <a:r>
                  <a:rPr lang="he-IL" sz="2800" dirty="0"/>
                  <a:t> </a:t>
                </a:r>
              </a:p>
              <a:p>
                <a:pPr marL="457200" indent="-457200">
                  <a:lnSpc>
                    <a:spcPct val="110000"/>
                  </a:lnSpc>
                  <a:buFont typeface="+mj-lt"/>
                  <a:buAutoNum type="arabicPeriod"/>
                </a:pPr>
                <a:r>
                  <a:rPr lang="en-US" sz="2800" dirty="0"/>
                  <a:t>Preprocessing</a:t>
                </a:r>
                <a:r>
                  <a:rPr lang="he-IL" sz="2800" dirty="0"/>
                  <a:t> </a:t>
                </a:r>
              </a:p>
              <a:p>
                <a:pPr marL="0" indent="0">
                  <a:lnSpc>
                    <a:spcPct val="110000"/>
                  </a:lnSpc>
                  <a:buNone/>
                </a:pPr>
                <a:endParaRPr lang="en-US" sz="2800" dirty="0"/>
              </a:p>
            </p:txBody>
          </p:sp>
        </mc:Choice>
        <mc:Fallback>
          <p:sp>
            <p:nvSpPr>
              <p:cNvPr id="3" name="Content Placeholder 2">
                <a:extLst>
                  <a:ext uri="{FF2B5EF4-FFF2-40B4-BE49-F238E27FC236}">
                    <a16:creationId xmlns:a16="http://schemas.microsoft.com/office/drawing/2014/main" id="{024F1B73-34B7-4C13-A137-C2F30A430BF9}"/>
                  </a:ext>
                </a:extLst>
              </p:cNvPr>
              <p:cNvSpPr>
                <a:spLocks noGrp="1" noRot="1" noChangeAspect="1" noMove="1" noResize="1" noEditPoints="1" noAdjustHandles="1" noChangeArrowheads="1" noChangeShapeType="1" noTextEdit="1"/>
              </p:cNvSpPr>
              <p:nvPr>
                <p:ph idx="1"/>
              </p:nvPr>
            </p:nvSpPr>
            <p:spPr>
              <a:xfrm>
                <a:off x="1141413" y="1795439"/>
                <a:ext cx="9905998" cy="4348480"/>
              </a:xfrm>
              <a:blipFill>
                <a:blip r:embed="rId4"/>
                <a:stretch>
                  <a:fillRect t="-2805" r="-1600" b="-842"/>
                </a:stretch>
              </a:blipFill>
            </p:spPr>
            <p:txBody>
              <a:bodyPr/>
              <a:lstStyle/>
              <a:p>
                <a:r>
                  <a:rPr lang="en-IL">
                    <a:noFill/>
                  </a:rPr>
                  <a:t> </a:t>
                </a:r>
              </a:p>
            </p:txBody>
          </p:sp>
        </mc:Fallback>
      </mc:AlternateContent>
      <p:sp>
        <p:nvSpPr>
          <p:cNvPr id="5" name="מציין מיקום של מספר שקופית 4">
            <a:extLst>
              <a:ext uri="{FF2B5EF4-FFF2-40B4-BE49-F238E27FC236}">
                <a16:creationId xmlns:a16="http://schemas.microsoft.com/office/drawing/2014/main" id="{65784852-15B5-4FC8-A212-4BA888981DB2}"/>
              </a:ext>
            </a:extLst>
          </p:cNvPr>
          <p:cNvSpPr>
            <a:spLocks noGrp="1"/>
          </p:cNvSpPr>
          <p:nvPr>
            <p:ph type="sldNum" sz="quarter" idx="12"/>
          </p:nvPr>
        </p:nvSpPr>
        <p:spPr/>
        <p:txBody>
          <a:bodyPr/>
          <a:lstStyle/>
          <a:p>
            <a:fld id="{E40FB71B-CC77-4C54-A1B1-55F326C89BA6}" type="slidenum">
              <a:rPr lang="en-US" smtClean="0"/>
              <a:t>15</a:t>
            </a:fld>
            <a:endParaRPr lang="en-US"/>
          </a:p>
        </p:txBody>
      </p:sp>
      <p:graphicFrame>
        <p:nvGraphicFramePr>
          <p:cNvPr id="6" name="דיאגרמה 5">
            <a:extLst>
              <a:ext uri="{FF2B5EF4-FFF2-40B4-BE49-F238E27FC236}">
                <a16:creationId xmlns:a16="http://schemas.microsoft.com/office/drawing/2014/main" id="{4C83403A-CA67-4627-85E4-FE55F3C65806}"/>
              </a:ext>
            </a:extLst>
          </p:cNvPr>
          <p:cNvGraphicFramePr/>
          <p:nvPr>
            <p:extLst>
              <p:ext uri="{D42A27DB-BD31-4B8C-83A1-F6EECF244321}">
                <p14:modId xmlns:p14="http://schemas.microsoft.com/office/powerpoint/2010/main" val="2241912594"/>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0501592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D765E9FE-A29A-42B7-92EE-6A4435763666}"/>
                  </a:ext>
                </a:extLst>
              </p:cNvPr>
              <p:cNvSpPr>
                <a:spLocks noGrp="1"/>
              </p:cNvSpPr>
              <p:nvPr>
                <p:ph idx="1"/>
              </p:nvPr>
            </p:nvSpPr>
            <p:spPr/>
            <p:txBody>
              <a:bodyPr/>
              <a:lstStyle/>
              <a:p>
                <a:r>
                  <a:rPr lang="he-IL"/>
                  <a:t>מערך בינארי בגודל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𝑒𝑖𝑔</m:t>
                    </m:r>
                    <m:r>
                      <a:rPr lang="en-US" b="0" i="1" smtClean="0">
                        <a:latin typeface="Cambria Math" panose="02040503050406030204" pitchFamily="18" charset="0"/>
                      </a:rPr>
                      <m:t>h</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𝑤𝑖𝑑𝑡</m:t>
                    </m:r>
                    <m:r>
                      <a:rPr lang="en-US" b="0" i="1" smtClean="0">
                        <a:latin typeface="Cambria Math" panose="02040503050406030204" pitchFamily="18" charset="0"/>
                      </a:rPr>
                      <m:t>h</m:t>
                    </m:r>
                  </m:oMath>
                </a14:m>
                <a:r>
                  <a:rPr lang="he-IL"/>
                  <a:t> המייצג את הלוח</a:t>
                </a:r>
                <a:endParaRPr lang="en-US"/>
              </a:p>
              <a:p>
                <a:r>
                  <a:rPr lang="he-IL"/>
                  <a:t>2 מספרים המסמלים את המיקום הנוכחי של השחקן שלנו.</a:t>
                </a:r>
              </a:p>
            </p:txBody>
          </p:sp>
        </mc:Choice>
        <mc:Fallback xmlns="">
          <p:sp>
            <p:nvSpPr>
              <p:cNvPr id="3" name="מציין מיקום תוכן 2">
                <a:extLst>
                  <a:ext uri="{FF2B5EF4-FFF2-40B4-BE49-F238E27FC236}">
                    <a16:creationId xmlns:a16="http://schemas.microsoft.com/office/drawing/2014/main" id="{D765E9FE-A29A-42B7-92EE-6A4435763666}"/>
                  </a:ext>
                </a:extLst>
              </p:cNvPr>
              <p:cNvSpPr>
                <a:spLocks noGrp="1" noRot="1" noChangeAspect="1" noMove="1" noResize="1" noEditPoints="1" noAdjustHandles="1" noChangeArrowheads="1" noChangeShapeType="1" noTextEdit="1"/>
              </p:cNvSpPr>
              <p:nvPr>
                <p:ph idx="1"/>
              </p:nvPr>
            </p:nvSpPr>
            <p:spPr>
              <a:blipFill>
                <a:blip r:embed="rId2"/>
                <a:stretch>
                  <a:fillRect t="-2238" r="-1354"/>
                </a:stretch>
              </a:blipFill>
            </p:spPr>
            <p:txBody>
              <a:bodyPr/>
              <a:lstStyle/>
              <a:p>
                <a:r>
                  <a:rPr lang="en-US">
                    <a:noFill/>
                  </a:rPr>
                  <a:t> </a:t>
                </a:r>
              </a:p>
            </p:txBody>
          </p:sp>
        </mc:Fallback>
      </mc:AlternateContent>
      <p:graphicFrame>
        <p:nvGraphicFramePr>
          <p:cNvPr id="6" name="טבלה 6">
            <a:extLst>
              <a:ext uri="{FF2B5EF4-FFF2-40B4-BE49-F238E27FC236}">
                <a16:creationId xmlns:a16="http://schemas.microsoft.com/office/drawing/2014/main" id="{BBFC1273-9974-4B07-B8CA-4B0D728EE2CE}"/>
              </a:ext>
            </a:extLst>
          </p:cNvPr>
          <p:cNvGraphicFramePr>
            <a:graphicFrameLocks noGrp="1"/>
          </p:cNvGraphicFramePr>
          <p:nvPr/>
        </p:nvGraphicFramePr>
        <p:xfrm>
          <a:off x="1793220" y="3429000"/>
          <a:ext cx="2580639" cy="1325562"/>
        </p:xfrm>
        <a:graphic>
          <a:graphicData uri="http://schemas.openxmlformats.org/drawingml/2006/table">
            <a:tbl>
              <a:tblPr firstRow="1" bandRow="1">
                <a:tableStyleId>{5940675A-B579-460E-94D1-54222C63F5DA}</a:tableStyleId>
              </a:tblPr>
              <a:tblGrid>
                <a:gridCol w="860213">
                  <a:extLst>
                    <a:ext uri="{9D8B030D-6E8A-4147-A177-3AD203B41FA5}">
                      <a16:colId xmlns:a16="http://schemas.microsoft.com/office/drawing/2014/main" val="3009317268"/>
                    </a:ext>
                  </a:extLst>
                </a:gridCol>
                <a:gridCol w="860213">
                  <a:extLst>
                    <a:ext uri="{9D8B030D-6E8A-4147-A177-3AD203B41FA5}">
                      <a16:colId xmlns:a16="http://schemas.microsoft.com/office/drawing/2014/main" val="128855792"/>
                    </a:ext>
                  </a:extLst>
                </a:gridCol>
                <a:gridCol w="860213">
                  <a:extLst>
                    <a:ext uri="{9D8B030D-6E8A-4147-A177-3AD203B41FA5}">
                      <a16:colId xmlns:a16="http://schemas.microsoft.com/office/drawing/2014/main" val="2776290461"/>
                    </a:ext>
                  </a:extLst>
                </a:gridCol>
              </a:tblGrid>
              <a:tr h="441854">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1023076319"/>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4248457981"/>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extLst>
                  <a:ext uri="{0D108BD9-81ED-4DB2-BD59-A6C34878D82A}">
                    <a16:rowId xmlns:a16="http://schemas.microsoft.com/office/drawing/2014/main" val="2342818009"/>
                  </a:ext>
                </a:extLst>
              </a:tr>
            </a:tbl>
          </a:graphicData>
        </a:graphic>
      </p:graphicFrame>
      <p:sp>
        <p:nvSpPr>
          <p:cNvPr id="10" name="חץ: ימינה מקווקו 9">
            <a:extLst>
              <a:ext uri="{FF2B5EF4-FFF2-40B4-BE49-F238E27FC236}">
                <a16:creationId xmlns:a16="http://schemas.microsoft.com/office/drawing/2014/main" id="{9B0FE531-F2A8-4021-99E6-DE282083AA03}"/>
              </a:ext>
            </a:extLst>
          </p:cNvPr>
          <p:cNvSpPr/>
          <p:nvPr/>
        </p:nvSpPr>
        <p:spPr>
          <a:xfrm>
            <a:off x="5221360" y="3870043"/>
            <a:ext cx="601186" cy="538480"/>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graphicFrame>
        <p:nvGraphicFramePr>
          <p:cNvPr id="11" name="טבלה 6">
            <a:extLst>
              <a:ext uri="{FF2B5EF4-FFF2-40B4-BE49-F238E27FC236}">
                <a16:creationId xmlns:a16="http://schemas.microsoft.com/office/drawing/2014/main" id="{E63F4560-2D86-4A17-AD4B-D07EC7FE7B13}"/>
              </a:ext>
            </a:extLst>
          </p:cNvPr>
          <p:cNvGraphicFramePr>
            <a:graphicFrameLocks noGrp="1"/>
          </p:cNvGraphicFramePr>
          <p:nvPr/>
        </p:nvGraphicFramePr>
        <p:xfrm>
          <a:off x="6670047" y="3884560"/>
          <a:ext cx="4683753" cy="441854"/>
        </p:xfrm>
        <a:graphic>
          <a:graphicData uri="http://schemas.openxmlformats.org/drawingml/2006/table">
            <a:tbl>
              <a:tblPr firstRow="1" bandRow="1">
                <a:tableStyleId>{5940675A-B579-460E-94D1-54222C63F5DA}</a:tableStyleId>
              </a:tblPr>
              <a:tblGrid>
                <a:gridCol w="520417">
                  <a:extLst>
                    <a:ext uri="{9D8B030D-6E8A-4147-A177-3AD203B41FA5}">
                      <a16:colId xmlns:a16="http://schemas.microsoft.com/office/drawing/2014/main" val="3009317268"/>
                    </a:ext>
                  </a:extLst>
                </a:gridCol>
                <a:gridCol w="520417">
                  <a:extLst>
                    <a:ext uri="{9D8B030D-6E8A-4147-A177-3AD203B41FA5}">
                      <a16:colId xmlns:a16="http://schemas.microsoft.com/office/drawing/2014/main" val="128855792"/>
                    </a:ext>
                  </a:extLst>
                </a:gridCol>
                <a:gridCol w="520417">
                  <a:extLst>
                    <a:ext uri="{9D8B030D-6E8A-4147-A177-3AD203B41FA5}">
                      <a16:colId xmlns:a16="http://schemas.microsoft.com/office/drawing/2014/main" val="2776290461"/>
                    </a:ext>
                  </a:extLst>
                </a:gridCol>
                <a:gridCol w="520417">
                  <a:extLst>
                    <a:ext uri="{9D8B030D-6E8A-4147-A177-3AD203B41FA5}">
                      <a16:colId xmlns:a16="http://schemas.microsoft.com/office/drawing/2014/main" val="29663684"/>
                    </a:ext>
                  </a:extLst>
                </a:gridCol>
                <a:gridCol w="520417">
                  <a:extLst>
                    <a:ext uri="{9D8B030D-6E8A-4147-A177-3AD203B41FA5}">
                      <a16:colId xmlns:a16="http://schemas.microsoft.com/office/drawing/2014/main" val="1457394572"/>
                    </a:ext>
                  </a:extLst>
                </a:gridCol>
                <a:gridCol w="520417">
                  <a:extLst>
                    <a:ext uri="{9D8B030D-6E8A-4147-A177-3AD203B41FA5}">
                      <a16:colId xmlns:a16="http://schemas.microsoft.com/office/drawing/2014/main" val="2760671865"/>
                    </a:ext>
                  </a:extLst>
                </a:gridCol>
                <a:gridCol w="520417">
                  <a:extLst>
                    <a:ext uri="{9D8B030D-6E8A-4147-A177-3AD203B41FA5}">
                      <a16:colId xmlns:a16="http://schemas.microsoft.com/office/drawing/2014/main" val="1553293482"/>
                    </a:ext>
                  </a:extLst>
                </a:gridCol>
                <a:gridCol w="520417">
                  <a:extLst>
                    <a:ext uri="{9D8B030D-6E8A-4147-A177-3AD203B41FA5}">
                      <a16:colId xmlns:a16="http://schemas.microsoft.com/office/drawing/2014/main" val="3217324340"/>
                    </a:ext>
                  </a:extLst>
                </a:gridCol>
                <a:gridCol w="520417">
                  <a:extLst>
                    <a:ext uri="{9D8B030D-6E8A-4147-A177-3AD203B41FA5}">
                      <a16:colId xmlns:a16="http://schemas.microsoft.com/office/drawing/2014/main" val="565231389"/>
                    </a:ext>
                  </a:extLst>
                </a:gridCol>
              </a:tblGrid>
              <a:tr h="441854">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extLst>
                  <a:ext uri="{0D108BD9-81ED-4DB2-BD59-A6C34878D82A}">
                    <a16:rowId xmlns:a16="http://schemas.microsoft.com/office/drawing/2014/main" val="1023076319"/>
                  </a:ext>
                </a:extLst>
              </a:tr>
            </a:tbl>
          </a:graphicData>
        </a:graphic>
      </p:graphicFrame>
      <p:graphicFrame>
        <p:nvGraphicFramePr>
          <p:cNvPr id="17" name="טבלה 4">
            <a:extLst>
              <a:ext uri="{FF2B5EF4-FFF2-40B4-BE49-F238E27FC236}">
                <a16:creationId xmlns:a16="http://schemas.microsoft.com/office/drawing/2014/main" id="{1C6120E0-9085-4C66-98EB-A1A4D487C8CE}"/>
              </a:ext>
            </a:extLst>
          </p:cNvPr>
          <p:cNvGraphicFramePr>
            <a:graphicFrameLocks noGrp="1"/>
          </p:cNvGraphicFramePr>
          <p:nvPr/>
        </p:nvGraphicFramePr>
        <p:xfrm>
          <a:off x="2468880" y="5486083"/>
          <a:ext cx="73152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1340267761"/>
                    </a:ext>
                  </a:extLst>
                </a:gridCol>
                <a:gridCol w="812800">
                  <a:extLst>
                    <a:ext uri="{9D8B030D-6E8A-4147-A177-3AD203B41FA5}">
                      <a16:colId xmlns:a16="http://schemas.microsoft.com/office/drawing/2014/main" val="464362057"/>
                    </a:ext>
                  </a:extLst>
                </a:gridCol>
                <a:gridCol w="812800">
                  <a:extLst>
                    <a:ext uri="{9D8B030D-6E8A-4147-A177-3AD203B41FA5}">
                      <a16:colId xmlns:a16="http://schemas.microsoft.com/office/drawing/2014/main" val="1166519932"/>
                    </a:ext>
                  </a:extLst>
                </a:gridCol>
                <a:gridCol w="812800">
                  <a:extLst>
                    <a:ext uri="{9D8B030D-6E8A-4147-A177-3AD203B41FA5}">
                      <a16:colId xmlns:a16="http://schemas.microsoft.com/office/drawing/2014/main" val="1841240612"/>
                    </a:ext>
                  </a:extLst>
                </a:gridCol>
                <a:gridCol w="812800">
                  <a:extLst>
                    <a:ext uri="{9D8B030D-6E8A-4147-A177-3AD203B41FA5}">
                      <a16:colId xmlns:a16="http://schemas.microsoft.com/office/drawing/2014/main" val="871531393"/>
                    </a:ext>
                  </a:extLst>
                </a:gridCol>
                <a:gridCol w="812800">
                  <a:extLst>
                    <a:ext uri="{9D8B030D-6E8A-4147-A177-3AD203B41FA5}">
                      <a16:colId xmlns:a16="http://schemas.microsoft.com/office/drawing/2014/main" val="225906239"/>
                    </a:ext>
                  </a:extLst>
                </a:gridCol>
                <a:gridCol w="812800">
                  <a:extLst>
                    <a:ext uri="{9D8B030D-6E8A-4147-A177-3AD203B41FA5}">
                      <a16:colId xmlns:a16="http://schemas.microsoft.com/office/drawing/2014/main" val="777945883"/>
                    </a:ext>
                  </a:extLst>
                </a:gridCol>
                <a:gridCol w="812800">
                  <a:extLst>
                    <a:ext uri="{9D8B030D-6E8A-4147-A177-3AD203B41FA5}">
                      <a16:colId xmlns:a16="http://schemas.microsoft.com/office/drawing/2014/main" val="3762026183"/>
                    </a:ext>
                  </a:extLst>
                </a:gridCol>
                <a:gridCol w="812800">
                  <a:extLst>
                    <a:ext uri="{9D8B030D-6E8A-4147-A177-3AD203B41FA5}">
                      <a16:colId xmlns:a16="http://schemas.microsoft.com/office/drawing/2014/main" val="1662152564"/>
                    </a:ext>
                  </a:extLst>
                </a:gridCol>
              </a:tblGrid>
              <a:tr h="370840">
                <a:tc>
                  <a:txBody>
                    <a:bodyPr/>
                    <a:lstStyle/>
                    <a:p>
                      <a:pPr algn="ctr"/>
                      <a:r>
                        <a:rPr lang="he-IL"/>
                        <a:t>124</a:t>
                      </a:r>
                      <a:endParaRPr lang="en-IL"/>
                    </a:p>
                  </a:txBody>
                  <a:tcPr anchor="ctr">
                    <a:cell3D prstMaterial="dkEdge">
                      <a:bevel/>
                      <a:lightRig rig="flood" dir="t"/>
                    </a:cell3D>
                  </a:tcPr>
                </a:tc>
                <a:tc>
                  <a:txBody>
                    <a:bodyPr/>
                    <a:lstStyle/>
                    <a:p>
                      <a:pPr algn="ctr"/>
                      <a:r>
                        <a:rPr lang="he-IL"/>
                        <a:t>342</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411951535"/>
                  </a:ext>
                </a:extLst>
              </a:tr>
            </a:tbl>
          </a:graphicData>
        </a:graphic>
      </p:graphicFrame>
      <p:sp>
        <p:nvSpPr>
          <p:cNvPr id="18" name="תיבת טקסט 17">
            <a:extLst>
              <a:ext uri="{FF2B5EF4-FFF2-40B4-BE49-F238E27FC236}">
                <a16:creationId xmlns:a16="http://schemas.microsoft.com/office/drawing/2014/main" id="{D57AB74B-7916-4244-B87E-D0DA1C07112E}"/>
              </a:ext>
            </a:extLst>
          </p:cNvPr>
          <p:cNvSpPr txBox="1"/>
          <p:nvPr/>
        </p:nvSpPr>
        <p:spPr>
          <a:xfrm>
            <a:off x="2468880" y="5010257"/>
            <a:ext cx="1584960" cy="369332"/>
          </a:xfrm>
          <a:prstGeom prst="rect">
            <a:avLst/>
          </a:prstGeom>
          <a:noFill/>
        </p:spPr>
        <p:txBody>
          <a:bodyPr wrap="square" rtlCol="0">
            <a:spAutoFit/>
          </a:bodyPr>
          <a:lstStyle/>
          <a:p>
            <a:pPr algn="ctr"/>
            <a:r>
              <a:rPr lang="he-IL"/>
              <a:t>מיקום</a:t>
            </a:r>
            <a:endParaRPr lang="en-IL"/>
          </a:p>
        </p:txBody>
      </p:sp>
      <p:sp>
        <p:nvSpPr>
          <p:cNvPr id="19" name="תיבת טקסט 18">
            <a:extLst>
              <a:ext uri="{FF2B5EF4-FFF2-40B4-BE49-F238E27FC236}">
                <a16:creationId xmlns:a16="http://schemas.microsoft.com/office/drawing/2014/main" id="{87EE90D9-3E67-49C0-912A-A4BB01257B81}"/>
              </a:ext>
            </a:extLst>
          </p:cNvPr>
          <p:cNvSpPr txBox="1"/>
          <p:nvPr/>
        </p:nvSpPr>
        <p:spPr>
          <a:xfrm>
            <a:off x="4851400" y="5021794"/>
            <a:ext cx="2550160" cy="369332"/>
          </a:xfrm>
          <a:prstGeom prst="rect">
            <a:avLst/>
          </a:prstGeom>
          <a:noFill/>
        </p:spPr>
        <p:txBody>
          <a:bodyPr wrap="square" rtlCol="0">
            <a:spAutoFit/>
          </a:bodyPr>
          <a:lstStyle/>
          <a:p>
            <a:pPr algn="ctr"/>
            <a:r>
              <a:rPr lang="he-IL"/>
              <a:t>הלוח לאחר הקטנה</a:t>
            </a:r>
            <a:endParaRPr lang="en-IL"/>
          </a:p>
        </p:txBody>
      </p:sp>
      <p:sp>
        <p:nvSpPr>
          <p:cNvPr id="12" name="כותרת 1">
            <a:extLst>
              <a:ext uri="{FF2B5EF4-FFF2-40B4-BE49-F238E27FC236}">
                <a16:creationId xmlns:a16="http://schemas.microsoft.com/office/drawing/2014/main" id="{596FB896-D438-4468-86BB-7557677FC452}"/>
              </a:ext>
            </a:extLst>
          </p:cNvPr>
          <p:cNvSpPr>
            <a:spLocks noGrp="1"/>
          </p:cNvSpPr>
          <p:nvPr>
            <p:ph type="title"/>
          </p:nvPr>
        </p:nvSpPr>
        <p:spPr>
          <a:xfrm>
            <a:off x="1141413" y="618518"/>
            <a:ext cx="9905998" cy="1478570"/>
          </a:xfrm>
        </p:spPr>
        <p:txBody>
          <a:bodyPr/>
          <a:lstStyle/>
          <a:p>
            <a:r>
              <a:rPr lang="he-IL" dirty="0"/>
              <a:t>ייצוג ראשון של הסביבה – עיבוד של מטריצת הלוח</a:t>
            </a:r>
            <a:endParaRPr lang="en-IL" dirty="0"/>
          </a:p>
        </p:txBody>
      </p:sp>
      <p:sp>
        <p:nvSpPr>
          <p:cNvPr id="4" name="מציין מיקום של מספר שקופית 3">
            <a:extLst>
              <a:ext uri="{FF2B5EF4-FFF2-40B4-BE49-F238E27FC236}">
                <a16:creationId xmlns:a16="http://schemas.microsoft.com/office/drawing/2014/main" id="{93DA2E85-11A6-460B-959A-8C197B74A181}"/>
              </a:ext>
            </a:extLst>
          </p:cNvPr>
          <p:cNvSpPr>
            <a:spLocks noGrp="1"/>
          </p:cNvSpPr>
          <p:nvPr>
            <p:ph type="sldNum" sz="quarter" idx="12"/>
          </p:nvPr>
        </p:nvSpPr>
        <p:spPr/>
        <p:txBody>
          <a:bodyPr/>
          <a:lstStyle/>
          <a:p>
            <a:fld id="{E40FB71B-CC77-4C54-A1B1-55F326C89BA6}" type="slidenum">
              <a:rPr lang="en-US" smtClean="0"/>
              <a:t>16</a:t>
            </a:fld>
            <a:endParaRPr lang="en-US"/>
          </a:p>
        </p:txBody>
      </p:sp>
      <p:graphicFrame>
        <p:nvGraphicFramePr>
          <p:cNvPr id="13" name="דיאגרמה 12">
            <a:extLst>
              <a:ext uri="{FF2B5EF4-FFF2-40B4-BE49-F238E27FC236}">
                <a16:creationId xmlns:a16="http://schemas.microsoft.com/office/drawing/2014/main" id="{F06B6C37-963B-4B15-AE3A-DF27D61FCE15}"/>
              </a:ext>
            </a:extLst>
          </p:cNvPr>
          <p:cNvGraphicFramePr/>
          <p:nvPr>
            <p:extLst>
              <p:ext uri="{D42A27DB-BD31-4B8C-83A1-F6EECF244321}">
                <p14:modId xmlns:p14="http://schemas.microsoft.com/office/powerpoint/2010/main" val="3992372385"/>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2645097"/>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882C62-FEA5-4F9B-A67D-5C9038A1AFD0}"/>
              </a:ext>
            </a:extLst>
          </p:cNvPr>
          <p:cNvSpPr>
            <a:spLocks noGrp="1"/>
          </p:cNvSpPr>
          <p:nvPr>
            <p:ph type="title"/>
          </p:nvPr>
        </p:nvSpPr>
        <p:spPr/>
        <p:txBody>
          <a:bodyPr/>
          <a:lstStyle/>
          <a:p>
            <a:r>
              <a:rPr lang="he-IL" dirty="0"/>
              <a:t>ייצוג ראשון של </a:t>
            </a:r>
            <a:r>
              <a:rPr lang="he-IL"/>
              <a:t>הסביבה – עיבוד של מטריצת הלוח</a:t>
            </a:r>
            <a:endParaRPr lang="en-IL"/>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D765E9FE-A29A-42B7-92EE-6A4435763666}"/>
                  </a:ext>
                </a:extLst>
              </p:cNvPr>
              <p:cNvSpPr>
                <a:spLocks noGrp="1"/>
              </p:cNvSpPr>
              <p:nvPr>
                <p:ph idx="1"/>
              </p:nvPr>
            </p:nvSpPr>
            <p:spPr/>
            <p:txBody>
              <a:bodyPr/>
              <a:lstStyle/>
              <a:p>
                <a:r>
                  <a:rPr lang="he-IL"/>
                  <a:t>הקטנה פי  </a:t>
                </a:r>
                <a14:m>
                  <m:oMath xmlns:m="http://schemas.openxmlformats.org/officeDocument/2006/math">
                    <m:r>
                      <a:rPr lang="en-US" b="0" i="1" smtClean="0">
                        <a:latin typeface="Cambria Math" panose="02040503050406030204" pitchFamily="18" charset="0"/>
                      </a:rPr>
                      <m:t>𝑡</m:t>
                    </m:r>
                  </m:oMath>
                </a14:m>
                <a:r>
                  <a:rPr lang="he-IL"/>
                  <a:t> בכל מימד</a:t>
                </a:r>
              </a:p>
              <a:p>
                <a:r>
                  <a:rPr lang="he-IL"/>
                  <a:t>שיטת "מקסימום אזורי"</a:t>
                </a:r>
              </a:p>
              <a:p>
                <a:r>
                  <a:rPr lang="he-IL"/>
                  <a:t>מימדים חדשים: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h</m:t>
                        </m:r>
                        <m:r>
                          <a:rPr lang="en-US" b="0" i="1" smtClean="0">
                            <a:latin typeface="Cambria Math" panose="02040503050406030204" pitchFamily="18" charset="0"/>
                          </a:rPr>
                          <m:t>𝑒𝑖𝑔</m:t>
                        </m:r>
                        <m:r>
                          <a:rPr lang="en-US" b="0" i="1" smtClean="0">
                            <a:latin typeface="Cambria Math" panose="02040503050406030204" pitchFamily="18" charset="0"/>
                          </a:rPr>
                          <m:t>h</m:t>
                        </m:r>
                        <m:r>
                          <a:rPr lang="en-US" b="0" i="1" smtClean="0">
                            <a:latin typeface="Cambria Math" panose="02040503050406030204" pitchFamily="18" charset="0"/>
                          </a:rPr>
                          <m:t>𝑡</m:t>
                        </m:r>
                      </m:num>
                      <m:den>
                        <m:r>
                          <a:rPr lang="en-US" b="0" i="1" smtClean="0">
                            <a:latin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𝑤𝑖𝑑𝑡</m:t>
                        </m:r>
                        <m:r>
                          <a:rPr lang="en-US" b="0" i="1" smtClean="0">
                            <a:latin typeface="Cambria Math" panose="02040503050406030204" pitchFamily="18" charset="0"/>
                          </a:rPr>
                          <m:t>h</m:t>
                        </m:r>
                      </m:num>
                      <m:den>
                        <m:r>
                          <a:rPr lang="en-US" b="0" i="1" smtClean="0">
                            <a:latin typeface="Cambria Math" panose="02040503050406030204" pitchFamily="18" charset="0"/>
                          </a:rPr>
                          <m:t>𝑡</m:t>
                        </m:r>
                      </m:den>
                    </m:f>
                  </m:oMath>
                </a14:m>
                <a:endParaRPr lang="en-US"/>
              </a:p>
              <a:p>
                <a:r>
                  <a:rPr lang="he-IL"/>
                  <a:t>במקרה שלנו בחרנו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4</m:t>
                    </m:r>
                  </m:oMath>
                </a14:m>
                <a:endParaRPr lang="en-IL"/>
              </a:p>
            </p:txBody>
          </p:sp>
        </mc:Choice>
        <mc:Fallback xmlns="">
          <p:sp>
            <p:nvSpPr>
              <p:cNvPr id="3" name="מציין מיקום תוכן 2">
                <a:extLst>
                  <a:ext uri="{FF2B5EF4-FFF2-40B4-BE49-F238E27FC236}">
                    <a16:creationId xmlns:a16="http://schemas.microsoft.com/office/drawing/2014/main" id="{D765E9FE-A29A-42B7-92EE-6A4435763666}"/>
                  </a:ext>
                </a:extLst>
              </p:cNvPr>
              <p:cNvSpPr>
                <a:spLocks noGrp="1" noRot="1" noChangeAspect="1" noMove="1" noResize="1" noEditPoints="1" noAdjustHandles="1" noChangeArrowheads="1" noChangeShapeType="1" noTextEdit="1"/>
              </p:cNvSpPr>
              <p:nvPr>
                <p:ph idx="1"/>
              </p:nvPr>
            </p:nvSpPr>
            <p:spPr>
              <a:blipFill>
                <a:blip r:embed="rId2"/>
                <a:stretch>
                  <a:fillRect t="-2238" r="-1354"/>
                </a:stretch>
              </a:blipFill>
            </p:spPr>
            <p:txBody>
              <a:bodyPr/>
              <a:lstStyle/>
              <a:p>
                <a:r>
                  <a:rPr lang="en-US">
                    <a:noFill/>
                  </a:rPr>
                  <a:t> </a:t>
                </a:r>
              </a:p>
            </p:txBody>
          </p:sp>
        </mc:Fallback>
      </mc:AlternateContent>
      <p:graphicFrame>
        <p:nvGraphicFramePr>
          <p:cNvPr id="4" name="טבלה 4">
            <a:extLst>
              <a:ext uri="{FF2B5EF4-FFF2-40B4-BE49-F238E27FC236}">
                <a16:creationId xmlns:a16="http://schemas.microsoft.com/office/drawing/2014/main" id="{75DA8738-89C8-4EF9-B46B-C393190F6D9A}"/>
              </a:ext>
            </a:extLst>
          </p:cNvPr>
          <p:cNvGraphicFramePr>
            <a:graphicFrameLocks noGrp="1"/>
          </p:cNvGraphicFramePr>
          <p:nvPr>
            <p:extLst>
              <p:ext uri="{D42A27DB-BD31-4B8C-83A1-F6EECF244321}">
                <p14:modId xmlns:p14="http://schemas.microsoft.com/office/powerpoint/2010/main" val="4268790825"/>
              </p:ext>
            </p:extLst>
          </p:nvPr>
        </p:nvGraphicFramePr>
        <p:xfrm>
          <a:off x="4704080" y="5486083"/>
          <a:ext cx="6559002" cy="370840"/>
        </p:xfrm>
        <a:graphic>
          <a:graphicData uri="http://schemas.openxmlformats.org/drawingml/2006/table">
            <a:tbl>
              <a:tblPr firstRow="1" bandRow="1">
                <a:tableStyleId>{5940675A-B579-460E-94D1-54222C63F5DA}</a:tableStyleId>
              </a:tblPr>
              <a:tblGrid>
                <a:gridCol w="728778">
                  <a:extLst>
                    <a:ext uri="{9D8B030D-6E8A-4147-A177-3AD203B41FA5}">
                      <a16:colId xmlns:a16="http://schemas.microsoft.com/office/drawing/2014/main" val="1340267761"/>
                    </a:ext>
                  </a:extLst>
                </a:gridCol>
                <a:gridCol w="728778">
                  <a:extLst>
                    <a:ext uri="{9D8B030D-6E8A-4147-A177-3AD203B41FA5}">
                      <a16:colId xmlns:a16="http://schemas.microsoft.com/office/drawing/2014/main" val="464362057"/>
                    </a:ext>
                  </a:extLst>
                </a:gridCol>
                <a:gridCol w="728778">
                  <a:extLst>
                    <a:ext uri="{9D8B030D-6E8A-4147-A177-3AD203B41FA5}">
                      <a16:colId xmlns:a16="http://schemas.microsoft.com/office/drawing/2014/main" val="1166519932"/>
                    </a:ext>
                  </a:extLst>
                </a:gridCol>
                <a:gridCol w="728778">
                  <a:extLst>
                    <a:ext uri="{9D8B030D-6E8A-4147-A177-3AD203B41FA5}">
                      <a16:colId xmlns:a16="http://schemas.microsoft.com/office/drawing/2014/main" val="1841240612"/>
                    </a:ext>
                  </a:extLst>
                </a:gridCol>
                <a:gridCol w="728778">
                  <a:extLst>
                    <a:ext uri="{9D8B030D-6E8A-4147-A177-3AD203B41FA5}">
                      <a16:colId xmlns:a16="http://schemas.microsoft.com/office/drawing/2014/main" val="871531393"/>
                    </a:ext>
                  </a:extLst>
                </a:gridCol>
                <a:gridCol w="728778">
                  <a:extLst>
                    <a:ext uri="{9D8B030D-6E8A-4147-A177-3AD203B41FA5}">
                      <a16:colId xmlns:a16="http://schemas.microsoft.com/office/drawing/2014/main" val="225906239"/>
                    </a:ext>
                  </a:extLst>
                </a:gridCol>
                <a:gridCol w="728778">
                  <a:extLst>
                    <a:ext uri="{9D8B030D-6E8A-4147-A177-3AD203B41FA5}">
                      <a16:colId xmlns:a16="http://schemas.microsoft.com/office/drawing/2014/main" val="777945883"/>
                    </a:ext>
                  </a:extLst>
                </a:gridCol>
                <a:gridCol w="728778">
                  <a:extLst>
                    <a:ext uri="{9D8B030D-6E8A-4147-A177-3AD203B41FA5}">
                      <a16:colId xmlns:a16="http://schemas.microsoft.com/office/drawing/2014/main" val="3762026183"/>
                    </a:ext>
                  </a:extLst>
                </a:gridCol>
                <a:gridCol w="728778">
                  <a:extLst>
                    <a:ext uri="{9D8B030D-6E8A-4147-A177-3AD203B41FA5}">
                      <a16:colId xmlns:a16="http://schemas.microsoft.com/office/drawing/2014/main" val="1662152564"/>
                    </a:ext>
                  </a:extLst>
                </a:gridCol>
              </a:tblGrid>
              <a:tr h="370840">
                <a:tc>
                  <a:txBody>
                    <a:bodyPr/>
                    <a:lstStyle/>
                    <a:p>
                      <a:pPr algn="ctr"/>
                      <a:r>
                        <a:rPr lang="he-IL"/>
                        <a:t>124</a:t>
                      </a:r>
                      <a:endParaRPr lang="en-IL"/>
                    </a:p>
                  </a:txBody>
                  <a:tcPr anchor="ctr">
                    <a:cell3D prstMaterial="dkEdge">
                      <a:bevel/>
                      <a:lightRig rig="flood" dir="t"/>
                    </a:cell3D>
                  </a:tcPr>
                </a:tc>
                <a:tc>
                  <a:txBody>
                    <a:bodyPr/>
                    <a:lstStyle/>
                    <a:p>
                      <a:pPr algn="ctr"/>
                      <a:r>
                        <a:rPr lang="he-IL"/>
                        <a:t>342</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411951535"/>
                  </a:ext>
                </a:extLst>
              </a:tr>
            </a:tbl>
          </a:graphicData>
        </a:graphic>
      </p:graphicFrame>
      <p:graphicFrame>
        <p:nvGraphicFramePr>
          <p:cNvPr id="6" name="טבלה 6">
            <a:extLst>
              <a:ext uri="{FF2B5EF4-FFF2-40B4-BE49-F238E27FC236}">
                <a16:creationId xmlns:a16="http://schemas.microsoft.com/office/drawing/2014/main" id="{BBFC1273-9974-4B07-B8CA-4B0D728EE2CE}"/>
              </a:ext>
            </a:extLst>
          </p:cNvPr>
          <p:cNvGraphicFramePr>
            <a:graphicFrameLocks noGrp="1"/>
          </p:cNvGraphicFramePr>
          <p:nvPr>
            <p:extLst>
              <p:ext uri="{D42A27DB-BD31-4B8C-83A1-F6EECF244321}">
                <p14:modId xmlns:p14="http://schemas.microsoft.com/office/powerpoint/2010/main" val="442806174"/>
              </p:ext>
            </p:extLst>
          </p:nvPr>
        </p:nvGraphicFramePr>
        <p:xfrm>
          <a:off x="1507963" y="1812477"/>
          <a:ext cx="2580640" cy="1767416"/>
        </p:xfrm>
        <a:graphic>
          <a:graphicData uri="http://schemas.openxmlformats.org/drawingml/2006/table">
            <a:tbl>
              <a:tblPr firstRow="1" bandRow="1">
                <a:tableStyleId>{5940675A-B579-460E-94D1-54222C63F5DA}</a:tableStyleId>
              </a:tblPr>
              <a:tblGrid>
                <a:gridCol w="645160">
                  <a:extLst>
                    <a:ext uri="{9D8B030D-6E8A-4147-A177-3AD203B41FA5}">
                      <a16:colId xmlns:a16="http://schemas.microsoft.com/office/drawing/2014/main" val="3009317268"/>
                    </a:ext>
                  </a:extLst>
                </a:gridCol>
                <a:gridCol w="645160">
                  <a:extLst>
                    <a:ext uri="{9D8B030D-6E8A-4147-A177-3AD203B41FA5}">
                      <a16:colId xmlns:a16="http://schemas.microsoft.com/office/drawing/2014/main" val="128855792"/>
                    </a:ext>
                  </a:extLst>
                </a:gridCol>
                <a:gridCol w="645160">
                  <a:extLst>
                    <a:ext uri="{9D8B030D-6E8A-4147-A177-3AD203B41FA5}">
                      <a16:colId xmlns:a16="http://schemas.microsoft.com/office/drawing/2014/main" val="2776290461"/>
                    </a:ext>
                  </a:extLst>
                </a:gridCol>
                <a:gridCol w="645160">
                  <a:extLst>
                    <a:ext uri="{9D8B030D-6E8A-4147-A177-3AD203B41FA5}">
                      <a16:colId xmlns:a16="http://schemas.microsoft.com/office/drawing/2014/main" val="1931901546"/>
                    </a:ext>
                  </a:extLst>
                </a:gridCol>
              </a:tblGrid>
              <a:tr h="441854">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1023076319"/>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4248457981"/>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2342818009"/>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2194909707"/>
                  </a:ext>
                </a:extLst>
              </a:tr>
            </a:tbl>
          </a:graphicData>
        </a:graphic>
      </p:graphicFrame>
      <p:sp>
        <p:nvSpPr>
          <p:cNvPr id="10" name="חץ: ימינה מקווקו 9">
            <a:extLst>
              <a:ext uri="{FF2B5EF4-FFF2-40B4-BE49-F238E27FC236}">
                <a16:creationId xmlns:a16="http://schemas.microsoft.com/office/drawing/2014/main" id="{9B0FE531-F2A8-4021-99E6-DE282083AA03}"/>
              </a:ext>
            </a:extLst>
          </p:cNvPr>
          <p:cNvSpPr/>
          <p:nvPr/>
        </p:nvSpPr>
        <p:spPr>
          <a:xfrm rot="5400000">
            <a:off x="2497690" y="3884242"/>
            <a:ext cx="601186" cy="538480"/>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sp>
        <p:nvSpPr>
          <p:cNvPr id="12" name="תיבת טקסט 11">
            <a:extLst>
              <a:ext uri="{FF2B5EF4-FFF2-40B4-BE49-F238E27FC236}">
                <a16:creationId xmlns:a16="http://schemas.microsoft.com/office/drawing/2014/main" id="{742348C1-E04E-4BBB-908D-F6DC02E0D131}"/>
              </a:ext>
            </a:extLst>
          </p:cNvPr>
          <p:cNvSpPr txBox="1"/>
          <p:nvPr/>
        </p:nvSpPr>
        <p:spPr>
          <a:xfrm>
            <a:off x="4704080" y="5010257"/>
            <a:ext cx="1584960" cy="369332"/>
          </a:xfrm>
          <a:prstGeom prst="rect">
            <a:avLst/>
          </a:prstGeom>
          <a:noFill/>
        </p:spPr>
        <p:txBody>
          <a:bodyPr wrap="square" rtlCol="0">
            <a:spAutoFit/>
          </a:bodyPr>
          <a:lstStyle/>
          <a:p>
            <a:pPr algn="ctr"/>
            <a:r>
              <a:rPr lang="he-IL"/>
              <a:t>מיקום</a:t>
            </a:r>
            <a:endParaRPr lang="en-IL"/>
          </a:p>
        </p:txBody>
      </p:sp>
      <p:sp>
        <p:nvSpPr>
          <p:cNvPr id="13" name="תיבת טקסט 12">
            <a:extLst>
              <a:ext uri="{FF2B5EF4-FFF2-40B4-BE49-F238E27FC236}">
                <a16:creationId xmlns:a16="http://schemas.microsoft.com/office/drawing/2014/main" id="{69166A17-7806-4821-A8D9-EE0A712642BB}"/>
              </a:ext>
            </a:extLst>
          </p:cNvPr>
          <p:cNvSpPr txBox="1"/>
          <p:nvPr/>
        </p:nvSpPr>
        <p:spPr>
          <a:xfrm>
            <a:off x="7086600" y="5021794"/>
            <a:ext cx="2550160" cy="369332"/>
          </a:xfrm>
          <a:prstGeom prst="rect">
            <a:avLst/>
          </a:prstGeom>
          <a:noFill/>
        </p:spPr>
        <p:txBody>
          <a:bodyPr wrap="square" rtlCol="0">
            <a:spAutoFit/>
          </a:bodyPr>
          <a:lstStyle/>
          <a:p>
            <a:pPr algn="ctr"/>
            <a:r>
              <a:rPr lang="he-IL"/>
              <a:t>הלוח לאחר שיטוח והקטנה</a:t>
            </a:r>
            <a:endParaRPr lang="en-IL"/>
          </a:p>
        </p:txBody>
      </p:sp>
      <p:graphicFrame>
        <p:nvGraphicFramePr>
          <p:cNvPr id="5" name="טבלה 6">
            <a:extLst>
              <a:ext uri="{FF2B5EF4-FFF2-40B4-BE49-F238E27FC236}">
                <a16:creationId xmlns:a16="http://schemas.microsoft.com/office/drawing/2014/main" id="{3BC1FD29-FD5B-4E71-96CC-711CBE5B1270}"/>
              </a:ext>
            </a:extLst>
          </p:cNvPr>
          <p:cNvGraphicFramePr>
            <a:graphicFrameLocks noGrp="1"/>
          </p:cNvGraphicFramePr>
          <p:nvPr>
            <p:extLst>
              <p:ext uri="{D42A27DB-BD31-4B8C-83A1-F6EECF244321}">
                <p14:modId xmlns:p14="http://schemas.microsoft.com/office/powerpoint/2010/main" val="241576451"/>
              </p:ext>
            </p:extLst>
          </p:nvPr>
        </p:nvGraphicFramePr>
        <p:xfrm>
          <a:off x="1553683" y="4617961"/>
          <a:ext cx="2489200" cy="1546330"/>
        </p:xfrm>
        <a:graphic>
          <a:graphicData uri="http://schemas.openxmlformats.org/drawingml/2006/table">
            <a:tbl>
              <a:tblPr firstRow="1" bandRow="1">
                <a:tableStyleId>{5940675A-B579-460E-94D1-54222C63F5DA}</a:tableStyleId>
              </a:tblPr>
              <a:tblGrid>
                <a:gridCol w="1244600">
                  <a:extLst>
                    <a:ext uri="{9D8B030D-6E8A-4147-A177-3AD203B41FA5}">
                      <a16:colId xmlns:a16="http://schemas.microsoft.com/office/drawing/2014/main" val="1653602232"/>
                    </a:ext>
                  </a:extLst>
                </a:gridCol>
                <a:gridCol w="1244600">
                  <a:extLst>
                    <a:ext uri="{9D8B030D-6E8A-4147-A177-3AD203B41FA5}">
                      <a16:colId xmlns:a16="http://schemas.microsoft.com/office/drawing/2014/main" val="1204288935"/>
                    </a:ext>
                  </a:extLst>
                </a:gridCol>
              </a:tblGrid>
              <a:tr h="773165">
                <a:tc>
                  <a:txBody>
                    <a:bodyPr/>
                    <a:lstStyle/>
                    <a:p>
                      <a:pPr algn="ctr"/>
                      <a:r>
                        <a:rPr lang="he-IL"/>
                        <a:t>1</a:t>
                      </a:r>
                      <a:endParaRPr lang="en-IL"/>
                    </a:p>
                  </a:txBody>
                  <a:tcPr anchor="ctr">
                    <a:cell3D prstMaterial="dkEdge">
                      <a:bevel/>
                      <a:lightRig rig="flood" dir="t"/>
                    </a:cell3D>
                  </a:tcPr>
                </a:tc>
                <a:tc>
                  <a:txBody>
                    <a:bodyPr/>
                    <a:lstStyle/>
                    <a:p>
                      <a:pPr algn="ctr"/>
                      <a:r>
                        <a:rPr lang="he-IL" dirty="0"/>
                        <a:t>0</a:t>
                      </a:r>
                      <a:endParaRPr lang="en-IL" dirty="0"/>
                    </a:p>
                  </a:txBody>
                  <a:tcPr anchor="ct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082164074"/>
                  </a:ext>
                </a:extLst>
              </a:tr>
              <a:tr h="773165">
                <a:tc>
                  <a:txBody>
                    <a:bodyPr/>
                    <a:lstStyle/>
                    <a:p>
                      <a:pPr algn="ctr"/>
                      <a:r>
                        <a:rPr lang="he-IL"/>
                        <a:t>0</a:t>
                      </a:r>
                      <a:endParaRPr lang="en-IL"/>
                    </a:p>
                  </a:txBody>
                  <a:tcPr anchor="ctr">
                    <a:cell3D prstMaterial="dkEdge">
                      <a:bevel/>
                      <a:lightRig rig="flood" dir="t"/>
                    </a:cell3D>
                  </a:tcPr>
                </a:tc>
                <a:tc>
                  <a:txBody>
                    <a:bodyPr/>
                    <a:lstStyle/>
                    <a:p>
                      <a:pPr algn="ctr"/>
                      <a:r>
                        <a:rPr lang="he-IL" dirty="0"/>
                        <a:t>1</a:t>
                      </a:r>
                      <a:endParaRPr lang="en-IL" dirty="0"/>
                    </a:p>
                  </a:txBody>
                  <a:tcPr anchor="ctr">
                    <a:cell3D prstMaterial="dkEdge">
                      <a:bevel/>
                      <a:lightRig rig="flood" dir="t"/>
                    </a:cell3D>
                  </a:tcPr>
                </a:tc>
                <a:extLst>
                  <a:ext uri="{0D108BD9-81ED-4DB2-BD59-A6C34878D82A}">
                    <a16:rowId xmlns:a16="http://schemas.microsoft.com/office/drawing/2014/main" val="1834727056"/>
                  </a:ext>
                </a:extLst>
              </a:tr>
            </a:tbl>
          </a:graphicData>
        </a:graphic>
      </p:graphicFrame>
      <mc:AlternateContent xmlns:mc="http://schemas.openxmlformats.org/markup-compatibility/2006">
        <mc:Choice xmlns:a14="http://schemas.microsoft.com/office/drawing/2010/main" Requires="a14">
          <p:sp>
            <p:nvSpPr>
              <p:cNvPr id="8" name="תיבת טקסט 7">
                <a:extLst>
                  <a:ext uri="{FF2B5EF4-FFF2-40B4-BE49-F238E27FC236}">
                    <a16:creationId xmlns:a16="http://schemas.microsoft.com/office/drawing/2014/main" id="{7105B2BC-B68D-424F-9A9B-FE7F85642BE6}"/>
                  </a:ext>
                </a:extLst>
              </p:cNvPr>
              <p:cNvSpPr txBox="1"/>
              <p:nvPr/>
            </p:nvSpPr>
            <p:spPr>
              <a:xfrm>
                <a:off x="3158965" y="3901548"/>
                <a:ext cx="11988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2</m:t>
                      </m:r>
                    </m:oMath>
                  </m:oMathPara>
                </a14:m>
                <a:endParaRPr lang="en-IL"/>
              </a:p>
            </p:txBody>
          </p:sp>
        </mc:Choice>
        <mc:Fallback>
          <p:sp>
            <p:nvSpPr>
              <p:cNvPr id="8" name="תיבת טקסט 7">
                <a:extLst>
                  <a:ext uri="{FF2B5EF4-FFF2-40B4-BE49-F238E27FC236}">
                    <a16:creationId xmlns:a16="http://schemas.microsoft.com/office/drawing/2014/main" id="{7105B2BC-B68D-424F-9A9B-FE7F85642BE6}"/>
                  </a:ext>
                </a:extLst>
              </p:cNvPr>
              <p:cNvSpPr txBox="1">
                <a:spLocks noRot="1" noChangeAspect="1" noMove="1" noResize="1" noEditPoints="1" noAdjustHandles="1" noChangeArrowheads="1" noChangeShapeType="1" noTextEdit="1"/>
              </p:cNvSpPr>
              <p:nvPr/>
            </p:nvSpPr>
            <p:spPr>
              <a:xfrm>
                <a:off x="3158965" y="3901548"/>
                <a:ext cx="1198880" cy="369332"/>
              </a:xfrm>
              <a:prstGeom prst="rect">
                <a:avLst/>
              </a:prstGeom>
              <a:blipFill>
                <a:blip r:embed="rId3"/>
                <a:stretch>
                  <a:fillRect/>
                </a:stretch>
              </a:blipFill>
            </p:spPr>
            <p:txBody>
              <a:bodyPr/>
              <a:lstStyle/>
              <a:p>
                <a:r>
                  <a:rPr lang="en-IL">
                    <a:noFill/>
                  </a:rPr>
                  <a:t> </a:t>
                </a:r>
              </a:p>
            </p:txBody>
          </p:sp>
        </mc:Fallback>
      </mc:AlternateContent>
      <p:sp>
        <p:nvSpPr>
          <p:cNvPr id="9" name="מלבן 8">
            <a:extLst>
              <a:ext uri="{FF2B5EF4-FFF2-40B4-BE49-F238E27FC236}">
                <a16:creationId xmlns:a16="http://schemas.microsoft.com/office/drawing/2014/main" id="{3F503197-A451-4959-8A6E-D5FD35953C85}"/>
              </a:ext>
            </a:extLst>
          </p:cNvPr>
          <p:cNvSpPr/>
          <p:nvPr/>
        </p:nvSpPr>
        <p:spPr>
          <a:xfrm>
            <a:off x="2777965" y="2696185"/>
            <a:ext cx="1310638" cy="883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מלבן 13">
            <a:extLst>
              <a:ext uri="{FF2B5EF4-FFF2-40B4-BE49-F238E27FC236}">
                <a16:creationId xmlns:a16="http://schemas.microsoft.com/office/drawing/2014/main" id="{C0A67CD4-9073-4CD0-9261-FB382B5AF776}"/>
              </a:ext>
            </a:extLst>
          </p:cNvPr>
          <p:cNvSpPr/>
          <p:nvPr/>
        </p:nvSpPr>
        <p:spPr>
          <a:xfrm>
            <a:off x="2777965" y="1812477"/>
            <a:ext cx="1310638" cy="883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מלבן 14">
            <a:extLst>
              <a:ext uri="{FF2B5EF4-FFF2-40B4-BE49-F238E27FC236}">
                <a16:creationId xmlns:a16="http://schemas.microsoft.com/office/drawing/2014/main" id="{1CD4CBF0-F0D0-43B1-9CCD-5D21F84D6F9D}"/>
              </a:ext>
            </a:extLst>
          </p:cNvPr>
          <p:cNvSpPr/>
          <p:nvPr/>
        </p:nvSpPr>
        <p:spPr>
          <a:xfrm>
            <a:off x="1487647" y="2696502"/>
            <a:ext cx="1310638" cy="883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מלבן 15">
            <a:extLst>
              <a:ext uri="{FF2B5EF4-FFF2-40B4-BE49-F238E27FC236}">
                <a16:creationId xmlns:a16="http://schemas.microsoft.com/office/drawing/2014/main" id="{43DAD8DC-9AE3-4A11-9F8E-CD479DF7BA8C}"/>
              </a:ext>
            </a:extLst>
          </p:cNvPr>
          <p:cNvSpPr/>
          <p:nvPr/>
        </p:nvSpPr>
        <p:spPr>
          <a:xfrm>
            <a:off x="1487649" y="1822320"/>
            <a:ext cx="1310638" cy="8837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מציין מיקום של מספר שקופית 10">
            <a:extLst>
              <a:ext uri="{FF2B5EF4-FFF2-40B4-BE49-F238E27FC236}">
                <a16:creationId xmlns:a16="http://schemas.microsoft.com/office/drawing/2014/main" id="{D58D49A1-7576-47A8-8A1E-86E4CCBF7D3F}"/>
              </a:ext>
            </a:extLst>
          </p:cNvPr>
          <p:cNvSpPr>
            <a:spLocks noGrp="1"/>
          </p:cNvSpPr>
          <p:nvPr>
            <p:ph type="sldNum" sz="quarter" idx="12"/>
          </p:nvPr>
        </p:nvSpPr>
        <p:spPr/>
        <p:txBody>
          <a:bodyPr/>
          <a:lstStyle/>
          <a:p>
            <a:fld id="{E40FB71B-CC77-4C54-A1B1-55F326C89BA6}" type="slidenum">
              <a:rPr lang="en-US" smtClean="0"/>
              <a:t>17</a:t>
            </a:fld>
            <a:endParaRPr lang="en-US"/>
          </a:p>
        </p:txBody>
      </p:sp>
      <p:graphicFrame>
        <p:nvGraphicFramePr>
          <p:cNvPr id="17" name="דיאגרמה 16">
            <a:extLst>
              <a:ext uri="{FF2B5EF4-FFF2-40B4-BE49-F238E27FC236}">
                <a16:creationId xmlns:a16="http://schemas.microsoft.com/office/drawing/2014/main" id="{703341EB-812E-483E-9F85-46F388EF5723}"/>
              </a:ext>
            </a:extLst>
          </p:cNvPr>
          <p:cNvGraphicFramePr/>
          <p:nvPr>
            <p:extLst>
              <p:ext uri="{D42A27DB-BD31-4B8C-83A1-F6EECF244321}">
                <p14:modId xmlns:p14="http://schemas.microsoft.com/office/powerpoint/2010/main" val="3688051729"/>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49348224"/>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41"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3" name="Rectangle 42">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7"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6"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7"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2"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63"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9"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2"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74"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47B4CF2-C2F8-4093-9493-1FFDBDAB3159}"/>
              </a:ext>
            </a:extLst>
          </p:cNvPr>
          <p:cNvSpPr>
            <a:spLocks noGrp="1"/>
          </p:cNvSpPr>
          <p:nvPr>
            <p:ph type="title"/>
          </p:nvPr>
        </p:nvSpPr>
        <p:spPr>
          <a:xfrm>
            <a:off x="668587" y="1134683"/>
            <a:ext cx="2928053" cy="4255024"/>
          </a:xfrm>
        </p:spPr>
        <p:txBody>
          <a:bodyPr>
            <a:normAutofit/>
          </a:bodyPr>
          <a:lstStyle/>
          <a:p>
            <a:r>
              <a:rPr lang="he-IL" dirty="0">
                <a:solidFill>
                  <a:srgbClr val="FFFFFF"/>
                </a:solidFill>
              </a:rPr>
              <a:t>סיכום ביניים</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2F2CE946-6C6D-4E3A-95F7-B648479080DA}"/>
              </a:ext>
            </a:extLst>
          </p:cNvPr>
          <p:cNvGraphicFramePr>
            <a:graphicFrameLocks noGrp="1"/>
          </p:cNvGraphicFramePr>
          <p:nvPr>
            <p:ph idx="1"/>
            <p:extLst>
              <p:ext uri="{D42A27DB-BD31-4B8C-83A1-F6EECF244321}">
                <p14:modId xmlns:p14="http://schemas.microsoft.com/office/powerpoint/2010/main" val="2399133006"/>
              </p:ext>
            </p:extLst>
          </p:nvPr>
        </p:nvGraphicFramePr>
        <p:xfrm>
          <a:off x="4662189" y="1134682"/>
          <a:ext cx="6692748" cy="44816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מציין מיקום של מספר שקופית 3">
            <a:extLst>
              <a:ext uri="{FF2B5EF4-FFF2-40B4-BE49-F238E27FC236}">
                <a16:creationId xmlns:a16="http://schemas.microsoft.com/office/drawing/2014/main" id="{998ADB55-1E96-439F-8C7E-50C368E47456}"/>
              </a:ext>
            </a:extLst>
          </p:cNvPr>
          <p:cNvSpPr>
            <a:spLocks noGrp="1"/>
          </p:cNvSpPr>
          <p:nvPr>
            <p:ph type="sldNum" sz="quarter" idx="12"/>
          </p:nvPr>
        </p:nvSpPr>
        <p:spPr/>
        <p:txBody>
          <a:bodyPr/>
          <a:lstStyle/>
          <a:p>
            <a:fld id="{E40FB71B-CC77-4C54-A1B1-55F326C89BA6}" type="slidenum">
              <a:rPr lang="en-US" smtClean="0"/>
              <a:t>18</a:t>
            </a:fld>
            <a:endParaRPr lang="en-US"/>
          </a:p>
        </p:txBody>
      </p:sp>
    </p:spTree>
    <p:extLst>
      <p:ext uri="{BB962C8B-B14F-4D97-AF65-F5344CB8AC3E}">
        <p14:creationId xmlns:p14="http://schemas.microsoft.com/office/powerpoint/2010/main" val="2499772211"/>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EEF1D401-D6AA-4BEC-BDA1-0D3310301743}"/>
              </a:ext>
            </a:extLst>
          </p:cNvPr>
          <p:cNvSpPr>
            <a:spLocks noGrp="1"/>
          </p:cNvSpPr>
          <p:nvPr>
            <p:ph type="title"/>
          </p:nvPr>
        </p:nvSpPr>
        <p:spPr>
          <a:xfrm>
            <a:off x="1141413" y="1082673"/>
            <a:ext cx="2869416" cy="4708528"/>
          </a:xfrm>
        </p:spPr>
        <p:txBody>
          <a:bodyPr>
            <a:normAutofit/>
          </a:bodyPr>
          <a:lstStyle/>
          <a:p>
            <a:pPr algn="r"/>
            <a:r>
              <a:rPr lang="he-IL" dirty="0">
                <a:solidFill>
                  <a:schemeClr val="bg1"/>
                </a:solidFill>
              </a:rPr>
              <a:t>שלב מספר 2: בניית הסוכן</a:t>
            </a:r>
            <a:endParaRPr lang="en-US" dirty="0">
              <a:solidFill>
                <a:schemeClr val="bg1"/>
              </a:solidFill>
            </a:endParaRP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aphicFrame>
        <p:nvGraphicFramePr>
          <p:cNvPr id="52" name="Content Placeholder 2">
            <a:extLst>
              <a:ext uri="{FF2B5EF4-FFF2-40B4-BE49-F238E27FC236}">
                <a16:creationId xmlns:a16="http://schemas.microsoft.com/office/drawing/2014/main" id="{DD6DF608-B186-4843-9B66-99FA80F036A6}"/>
              </a:ext>
            </a:extLst>
          </p:cNvPr>
          <p:cNvGraphicFramePr>
            <a:graphicFrameLocks/>
          </p:cNvGraphicFramePr>
          <p:nvPr>
            <p:extLst>
              <p:ext uri="{D42A27DB-BD31-4B8C-83A1-F6EECF244321}">
                <p14:modId xmlns:p14="http://schemas.microsoft.com/office/powerpoint/2010/main" val="1626091053"/>
              </p:ext>
            </p:extLst>
          </p:nvPr>
        </p:nvGraphicFramePr>
        <p:xfrm>
          <a:off x="3095873" y="1556223"/>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ציין מיקום של מספר שקופית 3">
            <a:extLst>
              <a:ext uri="{FF2B5EF4-FFF2-40B4-BE49-F238E27FC236}">
                <a16:creationId xmlns:a16="http://schemas.microsoft.com/office/drawing/2014/main" id="{E4AF6A13-D1FA-4489-8AEB-383C9F79C70F}"/>
              </a:ext>
            </a:extLst>
          </p:cNvPr>
          <p:cNvSpPr>
            <a:spLocks noGrp="1"/>
          </p:cNvSpPr>
          <p:nvPr>
            <p:ph type="sldNum" sz="quarter" idx="12"/>
          </p:nvPr>
        </p:nvSpPr>
        <p:spPr/>
        <p:txBody>
          <a:bodyPr/>
          <a:lstStyle/>
          <a:p>
            <a:fld id="{E40FB71B-CC77-4C54-A1B1-55F326C89BA6}" type="slidenum">
              <a:rPr lang="en-US" smtClean="0"/>
              <a:t>19</a:t>
            </a:fld>
            <a:endParaRPr lang="en-US"/>
          </a:p>
        </p:txBody>
      </p:sp>
    </p:spTree>
    <p:extLst>
      <p:ext uri="{BB962C8B-B14F-4D97-AF65-F5344CB8AC3E}">
        <p14:creationId xmlns:p14="http://schemas.microsoft.com/office/powerpoint/2010/main" val="1177529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DCA901DE-F446-40EE-9578-26F93B419BDC}"/>
              </a:ext>
            </a:extLst>
          </p:cNvPr>
          <p:cNvSpPr>
            <a:spLocks noGrp="1"/>
          </p:cNvSpPr>
          <p:nvPr>
            <p:ph type="sldNum" sz="quarter" idx="12"/>
          </p:nvPr>
        </p:nvSpPr>
        <p:spPr/>
        <p:txBody>
          <a:bodyPr/>
          <a:lstStyle/>
          <a:p>
            <a:fld id="{E40FB71B-CC77-4C54-A1B1-55F326C89BA6}" type="slidenum">
              <a:rPr lang="en-US" smtClean="0"/>
              <a:t>2</a:t>
            </a:fld>
            <a:endParaRPr lang="en-US"/>
          </a:p>
        </p:txBody>
      </p:sp>
      <p:pic>
        <p:nvPicPr>
          <p:cNvPr id="7" name="רוטייט נגד 3 מהדור הקודם">
            <a:hlinkClick r:id="" action="ppaction://media"/>
            <a:extLst>
              <a:ext uri="{FF2B5EF4-FFF2-40B4-BE49-F238E27FC236}">
                <a16:creationId xmlns:a16="http://schemas.microsoft.com/office/drawing/2014/main" id="{0D7D9E35-77F1-4AB2-93B9-2817F7B22B1B}"/>
              </a:ext>
            </a:extLst>
          </p:cNvPr>
          <p:cNvPicPr>
            <a:picLocks noGrp="1" noChangeAspect="1"/>
          </p:cNvPicPr>
          <p:nvPr>
            <p:ph idx="1"/>
            <a:videoFile r:link="rId1"/>
            <p:extLst>
              <p:ext uri="{DAA4B4D4-6D71-4841-9C94-3DE7FCFB9230}">
                <p14:media xmlns:p14="http://schemas.microsoft.com/office/powerpoint/2010/main" r:embed="rId2">
                  <p14:trim end="3316"/>
                </p14:media>
              </p:ext>
            </p:extLst>
          </p:nvPr>
        </p:nvPicPr>
        <p:blipFill rotWithShape="1">
          <a:blip r:embed="rId4"/>
          <a:srcRect r="1959"/>
          <a:stretch/>
        </p:blipFill>
        <p:spPr>
          <a:xfrm>
            <a:off x="2831199" y="200379"/>
            <a:ext cx="6401701" cy="6457241"/>
          </a:xfrm>
        </p:spPr>
      </p:pic>
    </p:spTree>
    <p:extLst>
      <p:ext uri="{BB962C8B-B14F-4D97-AF65-F5344CB8AC3E}">
        <p14:creationId xmlns:p14="http://schemas.microsoft.com/office/powerpoint/2010/main" val="3720367883"/>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a:xfrm>
            <a:off x="791569" y="139028"/>
            <a:ext cx="10255841" cy="1605769"/>
          </a:xfrm>
        </p:spPr>
        <p:txBody>
          <a:bodyPr/>
          <a:lstStyle/>
          <a:p>
            <a:r>
              <a:rPr lang="en-US" dirty="0"/>
              <a:t>Q learning</a:t>
            </a:r>
          </a:p>
        </p:txBody>
      </p:sp>
      <p:sp>
        <p:nvSpPr>
          <p:cNvPr id="5" name="מציין מיקום של מספר שקופית 4">
            <a:extLst>
              <a:ext uri="{FF2B5EF4-FFF2-40B4-BE49-F238E27FC236}">
                <a16:creationId xmlns:a16="http://schemas.microsoft.com/office/drawing/2014/main" id="{08EEE72F-1FF3-4AC3-9435-1ED92B64FD9E}"/>
              </a:ext>
            </a:extLst>
          </p:cNvPr>
          <p:cNvSpPr>
            <a:spLocks noGrp="1"/>
          </p:cNvSpPr>
          <p:nvPr>
            <p:ph type="sldNum" sz="quarter" idx="12"/>
          </p:nvPr>
        </p:nvSpPr>
        <p:spPr/>
        <p:txBody>
          <a:bodyPr/>
          <a:lstStyle/>
          <a:p>
            <a:fld id="{E40FB71B-CC77-4C54-A1B1-55F326C89BA6}" type="slidenum">
              <a:rPr lang="en-US" smtClean="0"/>
              <a:t>20</a:t>
            </a:fld>
            <a:endParaRPr lang="en-US"/>
          </a:p>
        </p:txBody>
      </p:sp>
      <p:pic>
        <p:nvPicPr>
          <p:cNvPr id="8" name="Picture 3">
            <a:extLst>
              <a:ext uri="{FF2B5EF4-FFF2-40B4-BE49-F238E27FC236}">
                <a16:creationId xmlns:a16="http://schemas.microsoft.com/office/drawing/2014/main" id="{76BD260B-CE6D-4FB7-90D6-F9D8BEAC315A}"/>
              </a:ext>
            </a:extLst>
          </p:cNvPr>
          <p:cNvPicPr>
            <a:picLocks noChangeAspect="1"/>
          </p:cNvPicPr>
          <p:nvPr/>
        </p:nvPicPr>
        <p:blipFill rotWithShape="1">
          <a:blip r:embed="rId3"/>
          <a:srcRect t="1" r="16054" b="3"/>
          <a:stretch/>
        </p:blipFill>
        <p:spPr>
          <a:xfrm>
            <a:off x="2361884" y="1491018"/>
            <a:ext cx="7115209" cy="4646035"/>
          </a:xfrm>
          <a:prstGeom prst="rect">
            <a:avLst/>
          </a:prstGeom>
        </p:spPr>
      </p:pic>
      <p:graphicFrame>
        <p:nvGraphicFramePr>
          <p:cNvPr id="9" name="דיאגרמה 8">
            <a:extLst>
              <a:ext uri="{FF2B5EF4-FFF2-40B4-BE49-F238E27FC236}">
                <a16:creationId xmlns:a16="http://schemas.microsoft.com/office/drawing/2014/main" id="{8523E859-CCCE-4EE9-89A4-429DCC0D1E58}"/>
              </a:ext>
            </a:extLst>
          </p:cNvPr>
          <p:cNvGraphicFramePr/>
          <p:nvPr>
            <p:extLst>
              <p:ext uri="{D42A27DB-BD31-4B8C-83A1-F6EECF244321}">
                <p14:modId xmlns:p14="http://schemas.microsoft.com/office/powerpoint/2010/main" val="2956208323"/>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1449037"/>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14CB-C9CD-4AD7-A1E1-3D8F9C82BA35}"/>
              </a:ext>
            </a:extLst>
          </p:cNvPr>
          <p:cNvSpPr>
            <a:spLocks noGrp="1"/>
          </p:cNvSpPr>
          <p:nvPr>
            <p:ph type="title"/>
          </p:nvPr>
        </p:nvSpPr>
        <p:spPr>
          <a:xfrm>
            <a:off x="1141413" y="250028"/>
            <a:ext cx="9905998" cy="1478570"/>
          </a:xfrm>
        </p:spPr>
        <p:txBody>
          <a:bodyPr/>
          <a:lstStyle/>
          <a:p>
            <a:r>
              <a:rPr lang="he-IL"/>
              <a:t> </a:t>
            </a:r>
            <a:r>
              <a:rPr lang="en-US"/>
              <a:t>Q learning</a:t>
            </a:r>
            <a:r>
              <a:rPr lang="he-IL"/>
              <a:t> – אופן פעולה</a:t>
            </a:r>
            <a:endParaRPr lang="en-US"/>
          </a:p>
        </p:txBody>
      </p:sp>
      <p:sp>
        <p:nvSpPr>
          <p:cNvPr id="3" name="Content Placeholder 2">
            <a:extLst>
              <a:ext uri="{FF2B5EF4-FFF2-40B4-BE49-F238E27FC236}">
                <a16:creationId xmlns:a16="http://schemas.microsoft.com/office/drawing/2014/main" id="{5F9015A4-FBC9-40FE-A723-054863366367}"/>
              </a:ext>
            </a:extLst>
          </p:cNvPr>
          <p:cNvSpPr>
            <a:spLocks noGrp="1"/>
          </p:cNvSpPr>
          <p:nvPr>
            <p:ph idx="1"/>
          </p:nvPr>
        </p:nvSpPr>
        <p:spPr>
          <a:xfrm>
            <a:off x="836612" y="1888144"/>
            <a:ext cx="10515600" cy="4351338"/>
          </a:xfrm>
        </p:spPr>
        <p:txBody>
          <a:bodyPr/>
          <a:lstStyle/>
          <a:p>
            <a:r>
              <a:rPr lang="he-IL"/>
              <a:t>אחרי כל פעולה שהסוכן עושה הוא מקבל פידבק מהסביבה, אם המהלך היה טוב או לא וכמה</a:t>
            </a:r>
          </a:p>
          <a:p>
            <a:r>
              <a:rPr lang="he-IL"/>
              <a:t>הסוכן ילמד מהפידבק ויעדכן את הערכים בטבלה כך שפעם הבא שיתקל במצב הזה יגיב בצורה שתעלה לו את הפידבק שיקבל</a:t>
            </a:r>
          </a:p>
          <a:p>
            <a:r>
              <a:rPr lang="he-IL"/>
              <a:t>העדכון יתבצע לפי הנוסחה הבאה:</a:t>
            </a:r>
          </a:p>
          <a:p>
            <a:endParaRPr lang="he-IL"/>
          </a:p>
        </p:txBody>
      </p:sp>
      <p:pic>
        <p:nvPicPr>
          <p:cNvPr id="5" name="Picture 4" descr="Q-learning – ויקיפדיה">
            <a:extLst>
              <a:ext uri="{FF2B5EF4-FFF2-40B4-BE49-F238E27FC236}">
                <a16:creationId xmlns:a16="http://schemas.microsoft.com/office/drawing/2014/main" id="{0D82A82B-A34D-4B69-BA37-55AFAB511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30" y="4778047"/>
            <a:ext cx="10960763" cy="1461435"/>
          </a:xfrm>
          <a:prstGeom prst="rect">
            <a:avLst/>
          </a:prstGeom>
          <a:noFill/>
          <a:extLst>
            <a:ext uri="{909E8E84-426E-40DD-AFC4-6F175D3DCCD1}">
              <a14:hiddenFill xmlns:a14="http://schemas.microsoft.com/office/drawing/2010/main">
                <a:solidFill>
                  <a:srgbClr val="FFFFFF"/>
                </a:solidFill>
              </a14:hiddenFill>
            </a:ext>
          </a:extLst>
        </p:spPr>
      </p:pic>
      <p:sp>
        <p:nvSpPr>
          <p:cNvPr id="6" name="מציין מיקום של מספר שקופית 5">
            <a:extLst>
              <a:ext uri="{FF2B5EF4-FFF2-40B4-BE49-F238E27FC236}">
                <a16:creationId xmlns:a16="http://schemas.microsoft.com/office/drawing/2014/main" id="{2EF978BB-38DE-4825-B4F0-D81EA3D0B8CB}"/>
              </a:ext>
            </a:extLst>
          </p:cNvPr>
          <p:cNvSpPr>
            <a:spLocks noGrp="1"/>
          </p:cNvSpPr>
          <p:nvPr>
            <p:ph type="sldNum" sz="quarter" idx="12"/>
          </p:nvPr>
        </p:nvSpPr>
        <p:spPr>
          <a:xfrm>
            <a:off x="10306869" y="6242847"/>
            <a:ext cx="771089" cy="365125"/>
          </a:xfrm>
        </p:spPr>
        <p:txBody>
          <a:bodyPr/>
          <a:lstStyle/>
          <a:p>
            <a:fld id="{E40FB71B-CC77-4C54-A1B1-55F326C89BA6}" type="slidenum">
              <a:rPr lang="en-US" smtClean="0"/>
              <a:t>21</a:t>
            </a:fld>
            <a:endParaRPr lang="en-US" dirty="0"/>
          </a:p>
        </p:txBody>
      </p:sp>
      <p:graphicFrame>
        <p:nvGraphicFramePr>
          <p:cNvPr id="7" name="דיאגרמה 6">
            <a:extLst>
              <a:ext uri="{FF2B5EF4-FFF2-40B4-BE49-F238E27FC236}">
                <a16:creationId xmlns:a16="http://schemas.microsoft.com/office/drawing/2014/main" id="{274C7034-598C-4893-ABD5-E1E4C8D66947}"/>
              </a:ext>
            </a:extLst>
          </p:cNvPr>
          <p:cNvGraphicFramePr/>
          <p:nvPr>
            <p:extLst>
              <p:ext uri="{D42A27DB-BD31-4B8C-83A1-F6EECF244321}">
                <p14:modId xmlns:p14="http://schemas.microsoft.com/office/powerpoint/2010/main" val="2608506693"/>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50911078"/>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14CB-C9CD-4AD7-A1E1-3D8F9C82BA35}"/>
              </a:ext>
            </a:extLst>
          </p:cNvPr>
          <p:cNvSpPr>
            <a:spLocks noGrp="1"/>
          </p:cNvSpPr>
          <p:nvPr>
            <p:ph type="title"/>
          </p:nvPr>
        </p:nvSpPr>
        <p:spPr>
          <a:xfrm>
            <a:off x="1141413" y="618518"/>
            <a:ext cx="9905998" cy="1478570"/>
          </a:xfrm>
        </p:spPr>
        <p:txBody>
          <a:bodyPr/>
          <a:lstStyle/>
          <a:p>
            <a:r>
              <a:rPr lang="he-IL"/>
              <a:t> </a:t>
            </a:r>
            <a:r>
              <a:rPr lang="en-US"/>
              <a:t>Q learning</a:t>
            </a:r>
            <a:r>
              <a:rPr lang="he-IL"/>
              <a:t> – בעיות</a:t>
            </a:r>
            <a:endParaRPr lang="en-US"/>
          </a:p>
        </p:txBody>
      </p:sp>
      <p:graphicFrame>
        <p:nvGraphicFramePr>
          <p:cNvPr id="6" name="Content Placeholder 2">
            <a:extLst>
              <a:ext uri="{FF2B5EF4-FFF2-40B4-BE49-F238E27FC236}">
                <a16:creationId xmlns:a16="http://schemas.microsoft.com/office/drawing/2014/main" id="{F292842F-A77A-4048-A246-EF88F13E4F94}"/>
              </a:ext>
            </a:extLst>
          </p:cNvPr>
          <p:cNvGraphicFramePr>
            <a:graphicFrameLocks/>
          </p:cNvGraphicFramePr>
          <p:nvPr>
            <p:extLst>
              <p:ext uri="{D42A27DB-BD31-4B8C-83A1-F6EECF244321}">
                <p14:modId xmlns:p14="http://schemas.microsoft.com/office/powerpoint/2010/main" val="299337973"/>
              </p:ext>
            </p:extLst>
          </p:nvPr>
        </p:nvGraphicFramePr>
        <p:xfrm>
          <a:off x="687398" y="2097088"/>
          <a:ext cx="10814027" cy="37714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מציין מיקום של מספר שקופית 3">
            <a:extLst>
              <a:ext uri="{FF2B5EF4-FFF2-40B4-BE49-F238E27FC236}">
                <a16:creationId xmlns:a16="http://schemas.microsoft.com/office/drawing/2014/main" id="{C6800E72-FC92-4E4D-8DB0-EA4B04F9F2E5}"/>
              </a:ext>
            </a:extLst>
          </p:cNvPr>
          <p:cNvSpPr>
            <a:spLocks noGrp="1"/>
          </p:cNvSpPr>
          <p:nvPr>
            <p:ph type="sldNum" sz="quarter" idx="12"/>
          </p:nvPr>
        </p:nvSpPr>
        <p:spPr/>
        <p:txBody>
          <a:bodyPr/>
          <a:lstStyle/>
          <a:p>
            <a:fld id="{E40FB71B-CC77-4C54-A1B1-55F326C89BA6}" type="slidenum">
              <a:rPr lang="en-US" smtClean="0"/>
              <a:t>22</a:t>
            </a:fld>
            <a:endParaRPr lang="en-US"/>
          </a:p>
        </p:txBody>
      </p:sp>
      <p:graphicFrame>
        <p:nvGraphicFramePr>
          <p:cNvPr id="7" name="דיאגרמה 6">
            <a:extLst>
              <a:ext uri="{FF2B5EF4-FFF2-40B4-BE49-F238E27FC236}">
                <a16:creationId xmlns:a16="http://schemas.microsoft.com/office/drawing/2014/main" id="{F69FD895-F8C8-4342-929D-0CE5641B7957}"/>
              </a:ext>
            </a:extLst>
          </p:cNvPr>
          <p:cNvGraphicFramePr/>
          <p:nvPr>
            <p:extLst>
              <p:ext uri="{D42A27DB-BD31-4B8C-83A1-F6EECF244321}">
                <p14:modId xmlns:p14="http://schemas.microsoft.com/office/powerpoint/2010/main" val="2608506693"/>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39245176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C31C6C04-230B-40D0-AB5B-2F2ACF898737}"/>
                                            </p:graphicEl>
                                          </p:spTgt>
                                        </p:tgtEl>
                                        <p:attrNameLst>
                                          <p:attrName>style.visibility</p:attrName>
                                        </p:attrNameLst>
                                      </p:cBhvr>
                                      <p:to>
                                        <p:strVal val="visible"/>
                                      </p:to>
                                    </p:set>
                                    <p:animEffect transition="in" filter="fade">
                                      <p:cBhvr>
                                        <p:cTn id="7" dur="500"/>
                                        <p:tgtEl>
                                          <p:spTgt spid="6">
                                            <p:graphicEl>
                                              <a:dgm id="{C31C6C04-230B-40D0-AB5B-2F2ACF89873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2052C7CA-5577-40D8-A724-156D42AC1E03}"/>
                                            </p:graphicEl>
                                          </p:spTgt>
                                        </p:tgtEl>
                                        <p:attrNameLst>
                                          <p:attrName>style.visibility</p:attrName>
                                        </p:attrNameLst>
                                      </p:cBhvr>
                                      <p:to>
                                        <p:strVal val="visible"/>
                                      </p:to>
                                    </p:set>
                                    <p:animEffect transition="in" filter="fade">
                                      <p:cBhvr>
                                        <p:cTn id="10" dur="500"/>
                                        <p:tgtEl>
                                          <p:spTgt spid="6">
                                            <p:graphicEl>
                                              <a:dgm id="{2052C7CA-5577-40D8-A724-156D42AC1E0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B792447D-885F-451D-9ADA-846EAF8E58F0}"/>
                                            </p:graphicEl>
                                          </p:spTgt>
                                        </p:tgtEl>
                                        <p:attrNameLst>
                                          <p:attrName>style.visibility</p:attrName>
                                        </p:attrNameLst>
                                      </p:cBhvr>
                                      <p:to>
                                        <p:strVal val="visible"/>
                                      </p:to>
                                    </p:set>
                                    <p:animEffect transition="in" filter="fade">
                                      <p:cBhvr>
                                        <p:cTn id="15" dur="500"/>
                                        <p:tgtEl>
                                          <p:spTgt spid="6">
                                            <p:graphicEl>
                                              <a:dgm id="{B792447D-885F-451D-9ADA-846EAF8E58F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77A744B-561C-4554-A372-700B2BEB8920}"/>
                                            </p:graphicEl>
                                          </p:spTgt>
                                        </p:tgtEl>
                                        <p:attrNameLst>
                                          <p:attrName>style.visibility</p:attrName>
                                        </p:attrNameLst>
                                      </p:cBhvr>
                                      <p:to>
                                        <p:strVal val="visible"/>
                                      </p:to>
                                    </p:set>
                                    <p:animEffect transition="in" filter="fade">
                                      <p:cBhvr>
                                        <p:cTn id="18" dur="500"/>
                                        <p:tgtEl>
                                          <p:spTgt spid="6">
                                            <p:graphicEl>
                                              <a:dgm id="{B77A744B-561C-4554-A372-700B2BEB892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graphicEl>
                                              <a:dgm id="{DA9DA474-8DC3-4FC4-9A56-43070F8D26C4}"/>
                                            </p:graphicEl>
                                          </p:spTgt>
                                        </p:tgtEl>
                                        <p:attrNameLst>
                                          <p:attrName>style.visibility</p:attrName>
                                        </p:attrNameLst>
                                      </p:cBhvr>
                                      <p:to>
                                        <p:strVal val="visible"/>
                                      </p:to>
                                    </p:set>
                                    <p:animEffect transition="in" filter="fade">
                                      <p:cBhvr>
                                        <p:cTn id="23" dur="500"/>
                                        <p:tgtEl>
                                          <p:spTgt spid="6">
                                            <p:graphicEl>
                                              <a:dgm id="{DA9DA474-8DC3-4FC4-9A56-43070F8D26C4}"/>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graphicEl>
                                              <a:dgm id="{A8355294-896E-4E10-AB04-2B81C4B88B27}"/>
                                            </p:graphicEl>
                                          </p:spTgt>
                                        </p:tgtEl>
                                        <p:attrNameLst>
                                          <p:attrName>style.visibility</p:attrName>
                                        </p:attrNameLst>
                                      </p:cBhvr>
                                      <p:to>
                                        <p:strVal val="visible"/>
                                      </p:to>
                                    </p:set>
                                    <p:animEffect transition="in" filter="fade">
                                      <p:cBhvr>
                                        <p:cTn id="26" dur="500"/>
                                        <p:tgtEl>
                                          <p:spTgt spid="6">
                                            <p:graphicEl>
                                              <a:dgm id="{A8355294-896E-4E10-AB04-2B81C4B88B2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a:xfrm>
            <a:off x="1141413" y="618518"/>
            <a:ext cx="9905998" cy="1478570"/>
          </a:xfrm>
        </p:spPr>
        <p:txBody>
          <a:bodyPr/>
          <a:lstStyle/>
          <a:p>
            <a:r>
              <a:rPr lang="en-US" b="1"/>
              <a:t>Deep Q learning</a:t>
            </a:r>
          </a:p>
        </p:txBody>
      </p:sp>
      <p:graphicFrame>
        <p:nvGraphicFramePr>
          <p:cNvPr id="6" name="Content Placeholder 2">
            <a:extLst>
              <a:ext uri="{FF2B5EF4-FFF2-40B4-BE49-F238E27FC236}">
                <a16:creationId xmlns:a16="http://schemas.microsoft.com/office/drawing/2014/main" id="{BB2A62D9-89CB-4FED-9FFC-C9149FEDC0CC}"/>
              </a:ext>
            </a:extLst>
          </p:cNvPr>
          <p:cNvGraphicFramePr>
            <a:graphicFrameLocks/>
          </p:cNvGraphicFramePr>
          <p:nvPr>
            <p:extLst>
              <p:ext uri="{D42A27DB-BD31-4B8C-83A1-F6EECF244321}">
                <p14:modId xmlns:p14="http://schemas.microsoft.com/office/powerpoint/2010/main" val="1502545914"/>
              </p:ext>
            </p:extLst>
          </p:nvPr>
        </p:nvGraphicFramePr>
        <p:xfrm>
          <a:off x="1828800" y="2333767"/>
          <a:ext cx="10105717" cy="3643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ציין מיקום של מספר שקופית 3">
            <a:extLst>
              <a:ext uri="{FF2B5EF4-FFF2-40B4-BE49-F238E27FC236}">
                <a16:creationId xmlns:a16="http://schemas.microsoft.com/office/drawing/2014/main" id="{C84DF3B3-E974-4C74-8D14-F107094AA461}"/>
              </a:ext>
            </a:extLst>
          </p:cNvPr>
          <p:cNvSpPr>
            <a:spLocks noGrp="1"/>
          </p:cNvSpPr>
          <p:nvPr>
            <p:ph type="sldNum" sz="quarter" idx="12"/>
          </p:nvPr>
        </p:nvSpPr>
        <p:spPr/>
        <p:txBody>
          <a:bodyPr/>
          <a:lstStyle/>
          <a:p>
            <a:fld id="{E40FB71B-CC77-4C54-A1B1-55F326C89BA6}" type="slidenum">
              <a:rPr lang="en-US" smtClean="0"/>
              <a:t>23</a:t>
            </a:fld>
            <a:endParaRPr lang="en-US"/>
          </a:p>
        </p:txBody>
      </p:sp>
      <p:graphicFrame>
        <p:nvGraphicFramePr>
          <p:cNvPr id="8" name="דיאגרמה 7">
            <a:extLst>
              <a:ext uri="{FF2B5EF4-FFF2-40B4-BE49-F238E27FC236}">
                <a16:creationId xmlns:a16="http://schemas.microsoft.com/office/drawing/2014/main" id="{1FB28E0A-DAF8-4C2B-897C-43F36D1DF799}"/>
              </a:ext>
            </a:extLst>
          </p:cNvPr>
          <p:cNvGraphicFramePr/>
          <p:nvPr>
            <p:extLst>
              <p:ext uri="{D42A27DB-BD31-4B8C-83A1-F6EECF244321}">
                <p14:modId xmlns:p14="http://schemas.microsoft.com/office/powerpoint/2010/main" val="1774785795"/>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064865743"/>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C81B86A-37C7-4E64-9DCB-9611F5FDCE03}"/>
              </a:ext>
            </a:extLst>
          </p:cNvPr>
          <p:cNvPicPr>
            <a:picLocks noGrp="1" noChangeAspect="1"/>
          </p:cNvPicPr>
          <p:nvPr>
            <p:ph idx="1"/>
          </p:nvPr>
        </p:nvPicPr>
        <p:blipFill>
          <a:blip r:embed="rId3"/>
          <a:stretch>
            <a:fillRect/>
          </a:stretch>
        </p:blipFill>
        <p:spPr>
          <a:xfrm>
            <a:off x="1957145" y="712876"/>
            <a:ext cx="8277710" cy="5432247"/>
          </a:xfrm>
          <a:prstGeom prst="rect">
            <a:avLst/>
          </a:prstGeom>
        </p:spPr>
      </p:pic>
      <p:sp>
        <p:nvSpPr>
          <p:cNvPr id="3" name="מציין מיקום של מספר שקופית 2">
            <a:extLst>
              <a:ext uri="{FF2B5EF4-FFF2-40B4-BE49-F238E27FC236}">
                <a16:creationId xmlns:a16="http://schemas.microsoft.com/office/drawing/2014/main" id="{B759EC09-864E-4C15-9DE6-7C8A01E6E8A7}"/>
              </a:ext>
            </a:extLst>
          </p:cNvPr>
          <p:cNvSpPr>
            <a:spLocks noGrp="1"/>
          </p:cNvSpPr>
          <p:nvPr>
            <p:ph type="sldNum" sz="quarter" idx="12"/>
          </p:nvPr>
        </p:nvSpPr>
        <p:spPr/>
        <p:txBody>
          <a:bodyPr/>
          <a:lstStyle/>
          <a:p>
            <a:fld id="{E40FB71B-CC77-4C54-A1B1-55F326C89BA6}" type="slidenum">
              <a:rPr lang="en-US" smtClean="0"/>
              <a:t>24</a:t>
            </a:fld>
            <a:endParaRPr lang="en-US"/>
          </a:p>
        </p:txBody>
      </p:sp>
      <p:graphicFrame>
        <p:nvGraphicFramePr>
          <p:cNvPr id="6" name="דיאגרמה 5">
            <a:extLst>
              <a:ext uri="{FF2B5EF4-FFF2-40B4-BE49-F238E27FC236}">
                <a16:creationId xmlns:a16="http://schemas.microsoft.com/office/drawing/2014/main" id="{538F66EC-9D21-4293-BBFE-E2DBB70E15B8}"/>
              </a:ext>
            </a:extLst>
          </p:cNvPr>
          <p:cNvGraphicFramePr/>
          <p:nvPr>
            <p:extLst>
              <p:ext uri="{D42A27DB-BD31-4B8C-83A1-F6EECF244321}">
                <p14:modId xmlns:p14="http://schemas.microsoft.com/office/powerpoint/2010/main" val="1378707590"/>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564448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p:txBody>
          <a:bodyPr/>
          <a:lstStyle/>
          <a:p>
            <a:r>
              <a:rPr lang="he-IL"/>
              <a:t>הרשת הראשונית שלנו</a:t>
            </a:r>
            <a:endParaRPr lang="en-US"/>
          </a:p>
        </p:txBody>
      </p:sp>
      <p:sp>
        <p:nvSpPr>
          <p:cNvPr id="3" name="Content Placeholder 2">
            <a:extLst>
              <a:ext uri="{FF2B5EF4-FFF2-40B4-BE49-F238E27FC236}">
                <a16:creationId xmlns:a16="http://schemas.microsoft.com/office/drawing/2014/main" id="{0D13306E-6FF3-44DF-BD7C-961C26843E9A}"/>
              </a:ext>
            </a:extLst>
          </p:cNvPr>
          <p:cNvSpPr>
            <a:spLocks noGrp="1"/>
          </p:cNvSpPr>
          <p:nvPr>
            <p:ph idx="1"/>
          </p:nvPr>
        </p:nvSpPr>
        <p:spPr/>
        <p:txBody>
          <a:bodyPr>
            <a:normAutofit/>
          </a:bodyPr>
          <a:lstStyle/>
          <a:p>
            <a:r>
              <a:rPr lang="he-IL" dirty="0"/>
              <a:t>התחלנו מרשת </a:t>
            </a:r>
            <a:r>
              <a:rPr lang="en-US" dirty="0"/>
              <a:t>Dense</a:t>
            </a:r>
            <a:r>
              <a:rPr lang="he-IL" dirty="0"/>
              <a:t> פשוטה שמקבלת את התמונה משוטחת ומיקום השחקן</a:t>
            </a:r>
            <a:endParaRPr lang="en-US" dirty="0"/>
          </a:p>
          <a:p>
            <a:r>
              <a:rPr lang="he-IL" dirty="0"/>
              <a:t>מבנה הרשת</a:t>
            </a:r>
            <a:r>
              <a:rPr lang="en-US" dirty="0"/>
              <a:t> </a:t>
            </a:r>
            <a:r>
              <a:rPr lang="he-IL" dirty="0"/>
              <a:t>בנוי מ-4 שכבות </a:t>
            </a:r>
            <a:r>
              <a:rPr lang="en-US" dirty="0"/>
              <a:t>dense</a:t>
            </a:r>
            <a:r>
              <a:rPr lang="he-IL" dirty="0"/>
              <a:t> בצורת: 256 – 256 – 128 – 32</a:t>
            </a:r>
          </a:p>
          <a:p>
            <a:pPr lvl="1"/>
            <a:endParaRPr lang="en-US" dirty="0"/>
          </a:p>
        </p:txBody>
      </p:sp>
      <p:graphicFrame>
        <p:nvGraphicFramePr>
          <p:cNvPr id="5" name="טבלה 6">
            <a:extLst>
              <a:ext uri="{FF2B5EF4-FFF2-40B4-BE49-F238E27FC236}">
                <a16:creationId xmlns:a16="http://schemas.microsoft.com/office/drawing/2014/main" id="{308EF7DE-E222-4FD3-A32A-0AFE15618D13}"/>
              </a:ext>
            </a:extLst>
          </p:cNvPr>
          <p:cNvGraphicFramePr>
            <a:graphicFrameLocks noGrp="1"/>
          </p:cNvGraphicFramePr>
          <p:nvPr>
            <p:extLst>
              <p:ext uri="{D42A27DB-BD31-4B8C-83A1-F6EECF244321}">
                <p14:modId xmlns:p14="http://schemas.microsoft.com/office/powerpoint/2010/main" val="3683503123"/>
              </p:ext>
            </p:extLst>
          </p:nvPr>
        </p:nvGraphicFramePr>
        <p:xfrm>
          <a:off x="1923848" y="3690257"/>
          <a:ext cx="2580639" cy="1325562"/>
        </p:xfrm>
        <a:graphic>
          <a:graphicData uri="http://schemas.openxmlformats.org/drawingml/2006/table">
            <a:tbl>
              <a:tblPr firstRow="1" bandRow="1">
                <a:tableStyleId>{5940675A-B579-460E-94D1-54222C63F5DA}</a:tableStyleId>
              </a:tblPr>
              <a:tblGrid>
                <a:gridCol w="860213">
                  <a:extLst>
                    <a:ext uri="{9D8B030D-6E8A-4147-A177-3AD203B41FA5}">
                      <a16:colId xmlns:a16="http://schemas.microsoft.com/office/drawing/2014/main" val="3009317268"/>
                    </a:ext>
                  </a:extLst>
                </a:gridCol>
                <a:gridCol w="860213">
                  <a:extLst>
                    <a:ext uri="{9D8B030D-6E8A-4147-A177-3AD203B41FA5}">
                      <a16:colId xmlns:a16="http://schemas.microsoft.com/office/drawing/2014/main" val="128855792"/>
                    </a:ext>
                  </a:extLst>
                </a:gridCol>
                <a:gridCol w="860213">
                  <a:extLst>
                    <a:ext uri="{9D8B030D-6E8A-4147-A177-3AD203B41FA5}">
                      <a16:colId xmlns:a16="http://schemas.microsoft.com/office/drawing/2014/main" val="2776290461"/>
                    </a:ext>
                  </a:extLst>
                </a:gridCol>
              </a:tblGrid>
              <a:tr h="441854">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1023076319"/>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extLst>
                  <a:ext uri="{0D108BD9-81ED-4DB2-BD59-A6C34878D82A}">
                    <a16:rowId xmlns:a16="http://schemas.microsoft.com/office/drawing/2014/main" val="4248457981"/>
                  </a:ext>
                </a:extLst>
              </a:tr>
              <a:tr h="441854">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extLst>
                  <a:ext uri="{0D108BD9-81ED-4DB2-BD59-A6C34878D82A}">
                    <a16:rowId xmlns:a16="http://schemas.microsoft.com/office/drawing/2014/main" val="2342818009"/>
                  </a:ext>
                </a:extLst>
              </a:tr>
            </a:tbl>
          </a:graphicData>
        </a:graphic>
      </p:graphicFrame>
      <p:sp>
        <p:nvSpPr>
          <p:cNvPr id="6" name="חץ: ימינה מקווקו 9">
            <a:extLst>
              <a:ext uri="{FF2B5EF4-FFF2-40B4-BE49-F238E27FC236}">
                <a16:creationId xmlns:a16="http://schemas.microsoft.com/office/drawing/2014/main" id="{7FF5474F-D2F8-47CE-B73B-E25F96B8A4FD}"/>
              </a:ext>
            </a:extLst>
          </p:cNvPr>
          <p:cNvSpPr/>
          <p:nvPr/>
        </p:nvSpPr>
        <p:spPr>
          <a:xfrm>
            <a:off x="5351988" y="4131300"/>
            <a:ext cx="601186" cy="538480"/>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graphicFrame>
        <p:nvGraphicFramePr>
          <p:cNvPr id="7" name="טבלה 6">
            <a:extLst>
              <a:ext uri="{FF2B5EF4-FFF2-40B4-BE49-F238E27FC236}">
                <a16:creationId xmlns:a16="http://schemas.microsoft.com/office/drawing/2014/main" id="{28A3DC31-9990-4552-BD51-27DD3CACA67A}"/>
              </a:ext>
            </a:extLst>
          </p:cNvPr>
          <p:cNvGraphicFramePr>
            <a:graphicFrameLocks noGrp="1"/>
          </p:cNvGraphicFramePr>
          <p:nvPr>
            <p:extLst>
              <p:ext uri="{D42A27DB-BD31-4B8C-83A1-F6EECF244321}">
                <p14:modId xmlns:p14="http://schemas.microsoft.com/office/powerpoint/2010/main" val="3425698354"/>
              </p:ext>
            </p:extLst>
          </p:nvPr>
        </p:nvGraphicFramePr>
        <p:xfrm>
          <a:off x="6800675" y="4145817"/>
          <a:ext cx="4683753" cy="441854"/>
        </p:xfrm>
        <a:graphic>
          <a:graphicData uri="http://schemas.openxmlformats.org/drawingml/2006/table">
            <a:tbl>
              <a:tblPr firstRow="1" bandRow="1">
                <a:tableStyleId>{5940675A-B579-460E-94D1-54222C63F5DA}</a:tableStyleId>
              </a:tblPr>
              <a:tblGrid>
                <a:gridCol w="520417">
                  <a:extLst>
                    <a:ext uri="{9D8B030D-6E8A-4147-A177-3AD203B41FA5}">
                      <a16:colId xmlns:a16="http://schemas.microsoft.com/office/drawing/2014/main" val="3009317268"/>
                    </a:ext>
                  </a:extLst>
                </a:gridCol>
                <a:gridCol w="520417">
                  <a:extLst>
                    <a:ext uri="{9D8B030D-6E8A-4147-A177-3AD203B41FA5}">
                      <a16:colId xmlns:a16="http://schemas.microsoft.com/office/drawing/2014/main" val="128855792"/>
                    </a:ext>
                  </a:extLst>
                </a:gridCol>
                <a:gridCol w="520417">
                  <a:extLst>
                    <a:ext uri="{9D8B030D-6E8A-4147-A177-3AD203B41FA5}">
                      <a16:colId xmlns:a16="http://schemas.microsoft.com/office/drawing/2014/main" val="2776290461"/>
                    </a:ext>
                  </a:extLst>
                </a:gridCol>
                <a:gridCol w="520417">
                  <a:extLst>
                    <a:ext uri="{9D8B030D-6E8A-4147-A177-3AD203B41FA5}">
                      <a16:colId xmlns:a16="http://schemas.microsoft.com/office/drawing/2014/main" val="29663684"/>
                    </a:ext>
                  </a:extLst>
                </a:gridCol>
                <a:gridCol w="520417">
                  <a:extLst>
                    <a:ext uri="{9D8B030D-6E8A-4147-A177-3AD203B41FA5}">
                      <a16:colId xmlns:a16="http://schemas.microsoft.com/office/drawing/2014/main" val="1457394572"/>
                    </a:ext>
                  </a:extLst>
                </a:gridCol>
                <a:gridCol w="520417">
                  <a:extLst>
                    <a:ext uri="{9D8B030D-6E8A-4147-A177-3AD203B41FA5}">
                      <a16:colId xmlns:a16="http://schemas.microsoft.com/office/drawing/2014/main" val="2760671865"/>
                    </a:ext>
                  </a:extLst>
                </a:gridCol>
                <a:gridCol w="520417">
                  <a:extLst>
                    <a:ext uri="{9D8B030D-6E8A-4147-A177-3AD203B41FA5}">
                      <a16:colId xmlns:a16="http://schemas.microsoft.com/office/drawing/2014/main" val="1553293482"/>
                    </a:ext>
                  </a:extLst>
                </a:gridCol>
                <a:gridCol w="520417">
                  <a:extLst>
                    <a:ext uri="{9D8B030D-6E8A-4147-A177-3AD203B41FA5}">
                      <a16:colId xmlns:a16="http://schemas.microsoft.com/office/drawing/2014/main" val="3217324340"/>
                    </a:ext>
                  </a:extLst>
                </a:gridCol>
                <a:gridCol w="520417">
                  <a:extLst>
                    <a:ext uri="{9D8B030D-6E8A-4147-A177-3AD203B41FA5}">
                      <a16:colId xmlns:a16="http://schemas.microsoft.com/office/drawing/2014/main" val="565231389"/>
                    </a:ext>
                  </a:extLst>
                </a:gridCol>
              </a:tblGrid>
              <a:tr h="441854">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extLst>
                  <a:ext uri="{0D108BD9-81ED-4DB2-BD59-A6C34878D82A}">
                    <a16:rowId xmlns:a16="http://schemas.microsoft.com/office/drawing/2014/main" val="1023076319"/>
                  </a:ext>
                </a:extLst>
              </a:tr>
            </a:tbl>
          </a:graphicData>
        </a:graphic>
      </p:graphicFrame>
      <p:graphicFrame>
        <p:nvGraphicFramePr>
          <p:cNvPr id="8" name="טבלה 4">
            <a:extLst>
              <a:ext uri="{FF2B5EF4-FFF2-40B4-BE49-F238E27FC236}">
                <a16:creationId xmlns:a16="http://schemas.microsoft.com/office/drawing/2014/main" id="{823CDCB4-7B97-45AC-B704-D511B87DDABA}"/>
              </a:ext>
            </a:extLst>
          </p:cNvPr>
          <p:cNvGraphicFramePr>
            <a:graphicFrameLocks noGrp="1"/>
          </p:cNvGraphicFramePr>
          <p:nvPr>
            <p:extLst>
              <p:ext uri="{D42A27DB-BD31-4B8C-83A1-F6EECF244321}">
                <p14:modId xmlns:p14="http://schemas.microsoft.com/office/powerpoint/2010/main" val="241343816"/>
              </p:ext>
            </p:extLst>
          </p:nvPr>
        </p:nvGraphicFramePr>
        <p:xfrm>
          <a:off x="2599508" y="5747340"/>
          <a:ext cx="7315200" cy="370840"/>
        </p:xfrm>
        <a:graphic>
          <a:graphicData uri="http://schemas.openxmlformats.org/drawingml/2006/table">
            <a:tbl>
              <a:tblPr firstRow="1" bandRow="1">
                <a:tableStyleId>{5940675A-B579-460E-94D1-54222C63F5DA}</a:tableStyleId>
              </a:tblPr>
              <a:tblGrid>
                <a:gridCol w="812800">
                  <a:extLst>
                    <a:ext uri="{9D8B030D-6E8A-4147-A177-3AD203B41FA5}">
                      <a16:colId xmlns:a16="http://schemas.microsoft.com/office/drawing/2014/main" val="1340267761"/>
                    </a:ext>
                  </a:extLst>
                </a:gridCol>
                <a:gridCol w="812800">
                  <a:extLst>
                    <a:ext uri="{9D8B030D-6E8A-4147-A177-3AD203B41FA5}">
                      <a16:colId xmlns:a16="http://schemas.microsoft.com/office/drawing/2014/main" val="464362057"/>
                    </a:ext>
                  </a:extLst>
                </a:gridCol>
                <a:gridCol w="812800">
                  <a:extLst>
                    <a:ext uri="{9D8B030D-6E8A-4147-A177-3AD203B41FA5}">
                      <a16:colId xmlns:a16="http://schemas.microsoft.com/office/drawing/2014/main" val="1166519932"/>
                    </a:ext>
                  </a:extLst>
                </a:gridCol>
                <a:gridCol w="812800">
                  <a:extLst>
                    <a:ext uri="{9D8B030D-6E8A-4147-A177-3AD203B41FA5}">
                      <a16:colId xmlns:a16="http://schemas.microsoft.com/office/drawing/2014/main" val="1841240612"/>
                    </a:ext>
                  </a:extLst>
                </a:gridCol>
                <a:gridCol w="812800">
                  <a:extLst>
                    <a:ext uri="{9D8B030D-6E8A-4147-A177-3AD203B41FA5}">
                      <a16:colId xmlns:a16="http://schemas.microsoft.com/office/drawing/2014/main" val="871531393"/>
                    </a:ext>
                  </a:extLst>
                </a:gridCol>
                <a:gridCol w="812800">
                  <a:extLst>
                    <a:ext uri="{9D8B030D-6E8A-4147-A177-3AD203B41FA5}">
                      <a16:colId xmlns:a16="http://schemas.microsoft.com/office/drawing/2014/main" val="225906239"/>
                    </a:ext>
                  </a:extLst>
                </a:gridCol>
                <a:gridCol w="812800">
                  <a:extLst>
                    <a:ext uri="{9D8B030D-6E8A-4147-A177-3AD203B41FA5}">
                      <a16:colId xmlns:a16="http://schemas.microsoft.com/office/drawing/2014/main" val="777945883"/>
                    </a:ext>
                  </a:extLst>
                </a:gridCol>
                <a:gridCol w="812800">
                  <a:extLst>
                    <a:ext uri="{9D8B030D-6E8A-4147-A177-3AD203B41FA5}">
                      <a16:colId xmlns:a16="http://schemas.microsoft.com/office/drawing/2014/main" val="3762026183"/>
                    </a:ext>
                  </a:extLst>
                </a:gridCol>
                <a:gridCol w="812800">
                  <a:extLst>
                    <a:ext uri="{9D8B030D-6E8A-4147-A177-3AD203B41FA5}">
                      <a16:colId xmlns:a16="http://schemas.microsoft.com/office/drawing/2014/main" val="1662152564"/>
                    </a:ext>
                  </a:extLst>
                </a:gridCol>
              </a:tblGrid>
              <a:tr h="370840">
                <a:tc>
                  <a:txBody>
                    <a:bodyPr/>
                    <a:lstStyle/>
                    <a:p>
                      <a:pPr algn="ctr"/>
                      <a:r>
                        <a:rPr lang="he-IL"/>
                        <a:t>124</a:t>
                      </a:r>
                      <a:endParaRPr lang="en-IL"/>
                    </a:p>
                  </a:txBody>
                  <a:tcPr anchor="ctr">
                    <a:cell3D prstMaterial="dkEdge">
                      <a:bevel/>
                      <a:lightRig rig="flood" dir="t"/>
                    </a:cell3D>
                  </a:tcPr>
                </a:tc>
                <a:tc>
                  <a:txBody>
                    <a:bodyPr/>
                    <a:lstStyle/>
                    <a:p>
                      <a:pPr algn="ctr"/>
                      <a:r>
                        <a:rPr lang="he-IL"/>
                        <a:t>342</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0</a:t>
                      </a:r>
                      <a:endParaRPr lang="en-IL"/>
                    </a:p>
                  </a:txBody>
                  <a:tcPr anchor="ctr">
                    <a:cell3D prstMaterial="dkEdge">
                      <a:bevel/>
                      <a:lightRig rig="flood" dir="t"/>
                    </a:cell3D>
                  </a:tcPr>
                </a:tc>
                <a:tc>
                  <a:txBody>
                    <a:bodyPr/>
                    <a:lstStyle/>
                    <a:p>
                      <a:pPr algn="ctr"/>
                      <a:r>
                        <a:rPr lang="he-IL"/>
                        <a:t>1</a:t>
                      </a:r>
                      <a:endParaRPr lang="en-IL"/>
                    </a:p>
                  </a:txBody>
                  <a:tcPr anchor="ctr">
                    <a:cell3D prstMaterial="dkEdge">
                      <a:bevel/>
                      <a:lightRig rig="flood" dir="t"/>
                    </a:cell3D>
                  </a:tcPr>
                </a:tc>
                <a:tc>
                  <a:txBody>
                    <a:bodyPr/>
                    <a:lstStyle/>
                    <a:p>
                      <a:pPr algn="ctr"/>
                      <a:r>
                        <a:rPr lang="he-IL"/>
                        <a:t>1</a:t>
                      </a:r>
                      <a:endParaRPr lang="en-IL"/>
                    </a:p>
                  </a:txBody>
                  <a:tcPr anchor="ct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411951535"/>
                  </a:ext>
                </a:extLst>
              </a:tr>
            </a:tbl>
          </a:graphicData>
        </a:graphic>
      </p:graphicFrame>
      <p:sp>
        <p:nvSpPr>
          <p:cNvPr id="9" name="תיבת טקסט 17">
            <a:extLst>
              <a:ext uri="{FF2B5EF4-FFF2-40B4-BE49-F238E27FC236}">
                <a16:creationId xmlns:a16="http://schemas.microsoft.com/office/drawing/2014/main" id="{7ED76F5F-4A49-43F2-A349-A5F8CB26C570}"/>
              </a:ext>
            </a:extLst>
          </p:cNvPr>
          <p:cNvSpPr txBox="1"/>
          <p:nvPr/>
        </p:nvSpPr>
        <p:spPr>
          <a:xfrm>
            <a:off x="2599508" y="5271514"/>
            <a:ext cx="1584960" cy="369332"/>
          </a:xfrm>
          <a:prstGeom prst="rect">
            <a:avLst/>
          </a:prstGeom>
          <a:noFill/>
        </p:spPr>
        <p:txBody>
          <a:bodyPr wrap="square" rtlCol="0">
            <a:spAutoFit/>
          </a:bodyPr>
          <a:lstStyle/>
          <a:p>
            <a:pPr algn="ctr"/>
            <a:r>
              <a:rPr lang="he-IL"/>
              <a:t>מיקום</a:t>
            </a:r>
            <a:endParaRPr lang="en-IL"/>
          </a:p>
        </p:txBody>
      </p:sp>
      <p:sp>
        <p:nvSpPr>
          <p:cNvPr id="10" name="תיבת טקסט 18">
            <a:extLst>
              <a:ext uri="{FF2B5EF4-FFF2-40B4-BE49-F238E27FC236}">
                <a16:creationId xmlns:a16="http://schemas.microsoft.com/office/drawing/2014/main" id="{BEF6EA73-CC8C-479C-A865-00CD884E89DA}"/>
              </a:ext>
            </a:extLst>
          </p:cNvPr>
          <p:cNvSpPr txBox="1"/>
          <p:nvPr/>
        </p:nvSpPr>
        <p:spPr>
          <a:xfrm>
            <a:off x="4982028" y="5283051"/>
            <a:ext cx="2550160" cy="369332"/>
          </a:xfrm>
          <a:prstGeom prst="rect">
            <a:avLst/>
          </a:prstGeom>
          <a:noFill/>
        </p:spPr>
        <p:txBody>
          <a:bodyPr wrap="square" rtlCol="0">
            <a:spAutoFit/>
          </a:bodyPr>
          <a:lstStyle/>
          <a:p>
            <a:pPr algn="ctr"/>
            <a:r>
              <a:rPr lang="he-IL"/>
              <a:t>הלוח לאחר הקטנה</a:t>
            </a:r>
            <a:endParaRPr lang="en-IL"/>
          </a:p>
        </p:txBody>
      </p:sp>
      <p:sp>
        <p:nvSpPr>
          <p:cNvPr id="11" name="מציין מיקום של מספר שקופית 10">
            <a:extLst>
              <a:ext uri="{FF2B5EF4-FFF2-40B4-BE49-F238E27FC236}">
                <a16:creationId xmlns:a16="http://schemas.microsoft.com/office/drawing/2014/main" id="{86A89188-7D8C-4E8B-AE5F-545588CDCFC5}"/>
              </a:ext>
            </a:extLst>
          </p:cNvPr>
          <p:cNvSpPr>
            <a:spLocks noGrp="1"/>
          </p:cNvSpPr>
          <p:nvPr>
            <p:ph type="sldNum" sz="quarter" idx="12"/>
          </p:nvPr>
        </p:nvSpPr>
        <p:spPr/>
        <p:txBody>
          <a:bodyPr/>
          <a:lstStyle/>
          <a:p>
            <a:fld id="{E40FB71B-CC77-4C54-A1B1-55F326C89BA6}" type="slidenum">
              <a:rPr lang="en-US" smtClean="0"/>
              <a:t>25</a:t>
            </a:fld>
            <a:endParaRPr lang="en-US"/>
          </a:p>
        </p:txBody>
      </p:sp>
      <p:graphicFrame>
        <p:nvGraphicFramePr>
          <p:cNvPr id="12" name="דיאגרמה 11">
            <a:extLst>
              <a:ext uri="{FF2B5EF4-FFF2-40B4-BE49-F238E27FC236}">
                <a16:creationId xmlns:a16="http://schemas.microsoft.com/office/drawing/2014/main" id="{F9D2A194-3F0F-4246-A9AC-40A838A037AB}"/>
              </a:ext>
            </a:extLst>
          </p:cNvPr>
          <p:cNvGraphicFramePr/>
          <p:nvPr>
            <p:extLst>
              <p:ext uri="{D42A27DB-BD31-4B8C-83A1-F6EECF244321}">
                <p14:modId xmlns:p14="http://schemas.microsoft.com/office/powerpoint/2010/main" val="3291075607"/>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946273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637A-98BA-4FB4-916C-78337DDFBC72}"/>
              </a:ext>
            </a:extLst>
          </p:cNvPr>
          <p:cNvSpPr>
            <a:spLocks noGrp="1"/>
          </p:cNvSpPr>
          <p:nvPr>
            <p:ph type="title"/>
          </p:nvPr>
        </p:nvSpPr>
        <p:spPr>
          <a:xfrm>
            <a:off x="1243013" y="0"/>
            <a:ext cx="9905998" cy="1478570"/>
          </a:xfrm>
        </p:spPr>
        <p:txBody>
          <a:bodyPr/>
          <a:lstStyle/>
          <a:p>
            <a:r>
              <a:rPr lang="en-US"/>
              <a:t>Experience Replay</a:t>
            </a:r>
          </a:p>
        </p:txBody>
      </p:sp>
      <p:graphicFrame>
        <p:nvGraphicFramePr>
          <p:cNvPr id="4" name="Content Placeholder 3">
            <a:extLst>
              <a:ext uri="{FF2B5EF4-FFF2-40B4-BE49-F238E27FC236}">
                <a16:creationId xmlns:a16="http://schemas.microsoft.com/office/drawing/2014/main" id="{57AB9D8B-327E-4D96-B8E2-6AD18D40FD0D}"/>
              </a:ext>
            </a:extLst>
          </p:cNvPr>
          <p:cNvGraphicFramePr>
            <a:graphicFrameLocks noGrp="1"/>
          </p:cNvGraphicFramePr>
          <p:nvPr>
            <p:ph idx="1"/>
          </p:nvPr>
        </p:nvGraphicFramePr>
        <p:xfrm>
          <a:off x="800100" y="2989263"/>
          <a:ext cx="10158413" cy="19510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מציין מיקום של מספר שקופית 4">
            <a:extLst>
              <a:ext uri="{FF2B5EF4-FFF2-40B4-BE49-F238E27FC236}">
                <a16:creationId xmlns:a16="http://schemas.microsoft.com/office/drawing/2014/main" id="{D22DD2CE-ED4C-4A0C-8E0C-65956942FF1D}"/>
              </a:ext>
            </a:extLst>
          </p:cNvPr>
          <p:cNvSpPr>
            <a:spLocks noGrp="1"/>
          </p:cNvSpPr>
          <p:nvPr>
            <p:ph type="sldNum" sz="quarter" idx="12"/>
          </p:nvPr>
        </p:nvSpPr>
        <p:spPr/>
        <p:txBody>
          <a:bodyPr/>
          <a:lstStyle/>
          <a:p>
            <a:fld id="{E40FB71B-CC77-4C54-A1B1-55F326C89BA6}" type="slidenum">
              <a:rPr lang="en-US" smtClean="0"/>
              <a:t>26</a:t>
            </a:fld>
            <a:endParaRPr lang="en-US"/>
          </a:p>
        </p:txBody>
      </p:sp>
      <p:graphicFrame>
        <p:nvGraphicFramePr>
          <p:cNvPr id="6" name="דיאגרמה 5">
            <a:extLst>
              <a:ext uri="{FF2B5EF4-FFF2-40B4-BE49-F238E27FC236}">
                <a16:creationId xmlns:a16="http://schemas.microsoft.com/office/drawing/2014/main" id="{6ECC2259-95E3-4818-9905-D65B0601427E}"/>
              </a:ext>
            </a:extLst>
          </p:cNvPr>
          <p:cNvGraphicFramePr/>
          <p:nvPr>
            <p:extLst>
              <p:ext uri="{D42A27DB-BD31-4B8C-83A1-F6EECF244321}">
                <p14:modId xmlns:p14="http://schemas.microsoft.com/office/powerpoint/2010/main" val="714585565"/>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2816551929"/>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F2A4D31-233C-4E94-9AFF-4F9E0486ACC8}"/>
                                            </p:graphicEl>
                                          </p:spTgt>
                                        </p:tgtEl>
                                        <p:attrNameLst>
                                          <p:attrName>style.visibility</p:attrName>
                                        </p:attrNameLst>
                                      </p:cBhvr>
                                      <p:to>
                                        <p:strVal val="visible"/>
                                      </p:to>
                                    </p:set>
                                    <p:animEffect transition="in" filter="fade">
                                      <p:cBhvr>
                                        <p:cTn id="7" dur="500"/>
                                        <p:tgtEl>
                                          <p:spTgt spid="4">
                                            <p:graphicEl>
                                              <a:dgm id="{AF2A4D31-233C-4E94-9AFF-4F9E0486ACC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F1BD053-B46A-4896-8C0F-502C228EED4F}"/>
                                            </p:graphicEl>
                                          </p:spTgt>
                                        </p:tgtEl>
                                        <p:attrNameLst>
                                          <p:attrName>style.visibility</p:attrName>
                                        </p:attrNameLst>
                                      </p:cBhvr>
                                      <p:to>
                                        <p:strVal val="visible"/>
                                      </p:to>
                                    </p:set>
                                    <p:animEffect transition="in" filter="fade">
                                      <p:cBhvr>
                                        <p:cTn id="12" dur="500"/>
                                        <p:tgtEl>
                                          <p:spTgt spid="4">
                                            <p:graphicEl>
                                              <a:dgm id="{FF1BD053-B46A-4896-8C0F-502C228EED4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E536BB0E-6737-49E8-8776-97C982DDA9AE}"/>
                                            </p:graphicEl>
                                          </p:spTgt>
                                        </p:tgtEl>
                                        <p:attrNameLst>
                                          <p:attrName>style.visibility</p:attrName>
                                        </p:attrNameLst>
                                      </p:cBhvr>
                                      <p:to>
                                        <p:strVal val="visible"/>
                                      </p:to>
                                    </p:set>
                                    <p:animEffect transition="in" filter="fade">
                                      <p:cBhvr>
                                        <p:cTn id="15" dur="500"/>
                                        <p:tgtEl>
                                          <p:spTgt spid="4">
                                            <p:graphicEl>
                                              <a:dgm id="{E536BB0E-6737-49E8-8776-97C982DDA9A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48C83CB2-4C68-4A05-86F2-412609C28312}"/>
                                            </p:graphicEl>
                                          </p:spTgt>
                                        </p:tgtEl>
                                        <p:attrNameLst>
                                          <p:attrName>style.visibility</p:attrName>
                                        </p:attrNameLst>
                                      </p:cBhvr>
                                      <p:to>
                                        <p:strVal val="visible"/>
                                      </p:to>
                                    </p:set>
                                    <p:animEffect transition="in" filter="fade">
                                      <p:cBhvr>
                                        <p:cTn id="20" dur="500"/>
                                        <p:tgtEl>
                                          <p:spTgt spid="4">
                                            <p:graphicEl>
                                              <a:dgm id="{48C83CB2-4C68-4A05-86F2-412609C28312}"/>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983B83D3-A0AF-482E-9F85-88583EC117F5}"/>
                                            </p:graphicEl>
                                          </p:spTgt>
                                        </p:tgtEl>
                                        <p:attrNameLst>
                                          <p:attrName>style.visibility</p:attrName>
                                        </p:attrNameLst>
                                      </p:cBhvr>
                                      <p:to>
                                        <p:strVal val="visible"/>
                                      </p:to>
                                    </p:set>
                                    <p:animEffect transition="in" filter="fade">
                                      <p:cBhvr>
                                        <p:cTn id="23" dur="500"/>
                                        <p:tgtEl>
                                          <p:spTgt spid="4">
                                            <p:graphicEl>
                                              <a:dgm id="{983B83D3-A0AF-482E-9F85-88583EC117F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637A-98BA-4FB4-916C-78337DDFBC72}"/>
              </a:ext>
            </a:extLst>
          </p:cNvPr>
          <p:cNvSpPr>
            <a:spLocks noGrp="1"/>
          </p:cNvSpPr>
          <p:nvPr>
            <p:ph type="title"/>
          </p:nvPr>
        </p:nvSpPr>
        <p:spPr>
          <a:xfrm>
            <a:off x="1243013" y="0"/>
            <a:ext cx="9905998" cy="1478570"/>
          </a:xfrm>
        </p:spPr>
        <p:txBody>
          <a:bodyPr/>
          <a:lstStyle/>
          <a:p>
            <a:r>
              <a:rPr lang="en-US"/>
              <a:t>Experience Replay</a:t>
            </a:r>
          </a:p>
        </p:txBody>
      </p:sp>
      <p:graphicFrame>
        <p:nvGraphicFramePr>
          <p:cNvPr id="6" name="Diagram 5">
            <a:extLst>
              <a:ext uri="{FF2B5EF4-FFF2-40B4-BE49-F238E27FC236}">
                <a16:creationId xmlns:a16="http://schemas.microsoft.com/office/drawing/2014/main" id="{F6F0A024-3A2D-4FE9-80ED-842DD371E8BC}"/>
              </a:ext>
            </a:extLst>
          </p:cNvPr>
          <p:cNvGraphicFramePr/>
          <p:nvPr/>
        </p:nvGraphicFramePr>
        <p:xfrm>
          <a:off x="1980406" y="1296174"/>
          <a:ext cx="8344694" cy="46212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מציין מיקום של מספר שקופית 3">
            <a:extLst>
              <a:ext uri="{FF2B5EF4-FFF2-40B4-BE49-F238E27FC236}">
                <a16:creationId xmlns:a16="http://schemas.microsoft.com/office/drawing/2014/main" id="{9CA14A8C-D8A1-4290-BEDA-D89670CF7653}"/>
              </a:ext>
            </a:extLst>
          </p:cNvPr>
          <p:cNvSpPr>
            <a:spLocks noGrp="1"/>
          </p:cNvSpPr>
          <p:nvPr>
            <p:ph type="sldNum" sz="quarter" idx="12"/>
          </p:nvPr>
        </p:nvSpPr>
        <p:spPr/>
        <p:txBody>
          <a:bodyPr/>
          <a:lstStyle/>
          <a:p>
            <a:fld id="{E40FB71B-CC77-4C54-A1B1-55F326C89BA6}" type="slidenum">
              <a:rPr lang="en-US" smtClean="0"/>
              <a:t>27</a:t>
            </a:fld>
            <a:endParaRPr lang="en-US"/>
          </a:p>
        </p:txBody>
      </p:sp>
      <p:graphicFrame>
        <p:nvGraphicFramePr>
          <p:cNvPr id="7" name="דיאגרמה 6">
            <a:extLst>
              <a:ext uri="{FF2B5EF4-FFF2-40B4-BE49-F238E27FC236}">
                <a16:creationId xmlns:a16="http://schemas.microsoft.com/office/drawing/2014/main" id="{742BA7F9-1612-42F9-AC41-ED38A0CA6592}"/>
              </a:ext>
            </a:extLst>
          </p:cNvPr>
          <p:cNvGraphicFramePr/>
          <p:nvPr>
            <p:extLst>
              <p:ext uri="{D42A27DB-BD31-4B8C-83A1-F6EECF244321}">
                <p14:modId xmlns:p14="http://schemas.microsoft.com/office/powerpoint/2010/main" val="2900499493"/>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732727651"/>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8CEE87E4-E67A-487E-8B8C-37B6A77CCEAB}"/>
                                            </p:graphicEl>
                                          </p:spTgt>
                                        </p:tgtEl>
                                        <p:attrNameLst>
                                          <p:attrName>style.visibility</p:attrName>
                                        </p:attrNameLst>
                                      </p:cBhvr>
                                      <p:to>
                                        <p:strVal val="visible"/>
                                      </p:to>
                                    </p:set>
                                    <p:animEffect transition="in" filter="fade">
                                      <p:cBhvr>
                                        <p:cTn id="7" dur="500"/>
                                        <p:tgtEl>
                                          <p:spTgt spid="6">
                                            <p:graphicEl>
                                              <a:dgm id="{8CEE87E4-E67A-487E-8B8C-37B6A77CCEA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89C505C0-07C7-415B-8C59-69E89176A81E}"/>
                                            </p:graphicEl>
                                          </p:spTgt>
                                        </p:tgtEl>
                                        <p:attrNameLst>
                                          <p:attrName>style.visibility</p:attrName>
                                        </p:attrNameLst>
                                      </p:cBhvr>
                                      <p:to>
                                        <p:strVal val="visible"/>
                                      </p:to>
                                    </p:set>
                                    <p:animEffect transition="in" filter="fade">
                                      <p:cBhvr>
                                        <p:cTn id="12" dur="500"/>
                                        <p:tgtEl>
                                          <p:spTgt spid="6">
                                            <p:graphicEl>
                                              <a:dgm id="{89C505C0-07C7-415B-8C59-69E89176A81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2483CC6F-6745-4AA4-B08B-E28B5D312F09}"/>
                                            </p:graphicEl>
                                          </p:spTgt>
                                        </p:tgtEl>
                                        <p:attrNameLst>
                                          <p:attrName>style.visibility</p:attrName>
                                        </p:attrNameLst>
                                      </p:cBhvr>
                                      <p:to>
                                        <p:strVal val="visible"/>
                                      </p:to>
                                    </p:set>
                                    <p:animEffect transition="in" filter="fade">
                                      <p:cBhvr>
                                        <p:cTn id="15" dur="500"/>
                                        <p:tgtEl>
                                          <p:spTgt spid="6">
                                            <p:graphicEl>
                                              <a:dgm id="{2483CC6F-6745-4AA4-B08B-E28B5D312F0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D74F7D1C-FEF9-44C2-8D1F-8A7280D1560B}"/>
                                            </p:graphicEl>
                                          </p:spTgt>
                                        </p:tgtEl>
                                        <p:attrNameLst>
                                          <p:attrName>style.visibility</p:attrName>
                                        </p:attrNameLst>
                                      </p:cBhvr>
                                      <p:to>
                                        <p:strVal val="visible"/>
                                      </p:to>
                                    </p:set>
                                    <p:animEffect transition="in" filter="fade">
                                      <p:cBhvr>
                                        <p:cTn id="20" dur="500"/>
                                        <p:tgtEl>
                                          <p:spTgt spid="6">
                                            <p:graphicEl>
                                              <a:dgm id="{D74F7D1C-FEF9-44C2-8D1F-8A7280D1560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7B5CC235-4386-4129-A224-40CE9301343A}"/>
                                            </p:graphicEl>
                                          </p:spTgt>
                                        </p:tgtEl>
                                        <p:attrNameLst>
                                          <p:attrName>style.visibility</p:attrName>
                                        </p:attrNameLst>
                                      </p:cBhvr>
                                      <p:to>
                                        <p:strVal val="visible"/>
                                      </p:to>
                                    </p:set>
                                    <p:animEffect transition="in" filter="fade">
                                      <p:cBhvr>
                                        <p:cTn id="23" dur="500"/>
                                        <p:tgtEl>
                                          <p:spTgt spid="6">
                                            <p:graphicEl>
                                              <a:dgm id="{7B5CC235-4386-4129-A224-40CE9301343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graphicEl>
                                              <a:dgm id="{8AC663AB-973A-4601-8746-C5A31A4B301E}"/>
                                            </p:graphicEl>
                                          </p:spTgt>
                                        </p:tgtEl>
                                        <p:attrNameLst>
                                          <p:attrName>style.visibility</p:attrName>
                                        </p:attrNameLst>
                                      </p:cBhvr>
                                      <p:to>
                                        <p:strVal val="visible"/>
                                      </p:to>
                                    </p:set>
                                    <p:animEffect transition="in" filter="fade">
                                      <p:cBhvr>
                                        <p:cTn id="28" dur="500"/>
                                        <p:tgtEl>
                                          <p:spTgt spid="6">
                                            <p:graphicEl>
                                              <a:dgm id="{8AC663AB-973A-4601-8746-C5A31A4B301E}"/>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7B90AEFC-4A04-448A-A5FF-7B17EA07701C}"/>
                                            </p:graphicEl>
                                          </p:spTgt>
                                        </p:tgtEl>
                                        <p:attrNameLst>
                                          <p:attrName>style.visibility</p:attrName>
                                        </p:attrNameLst>
                                      </p:cBhvr>
                                      <p:to>
                                        <p:strVal val="visible"/>
                                      </p:to>
                                    </p:set>
                                    <p:animEffect transition="in" filter="fade">
                                      <p:cBhvr>
                                        <p:cTn id="31" dur="500"/>
                                        <p:tgtEl>
                                          <p:spTgt spid="6">
                                            <p:graphicEl>
                                              <a:dgm id="{7B90AEFC-4A04-448A-A5FF-7B17EA07701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16A3-F32C-4986-B6E1-C30E85D0BAED}"/>
              </a:ext>
            </a:extLst>
          </p:cNvPr>
          <p:cNvSpPr>
            <a:spLocks noGrp="1"/>
          </p:cNvSpPr>
          <p:nvPr>
            <p:ph type="title"/>
          </p:nvPr>
        </p:nvSpPr>
        <p:spPr>
          <a:xfrm>
            <a:off x="1141413" y="618518"/>
            <a:ext cx="9905998" cy="1478570"/>
          </a:xfrm>
        </p:spPr>
        <p:txBody>
          <a:bodyPr/>
          <a:lstStyle/>
          <a:p>
            <a:r>
              <a:rPr lang="en-US" b="1"/>
              <a:t>exploration-exploitation tradeoff</a:t>
            </a:r>
            <a:endParaRPr lang="en-US"/>
          </a:p>
        </p:txBody>
      </p:sp>
      <p:sp>
        <p:nvSpPr>
          <p:cNvPr id="3" name="Content Placeholder 2">
            <a:extLst>
              <a:ext uri="{FF2B5EF4-FFF2-40B4-BE49-F238E27FC236}">
                <a16:creationId xmlns:a16="http://schemas.microsoft.com/office/drawing/2014/main" id="{F5733B50-69A6-4D30-AC45-3D2CD8F0A400}"/>
              </a:ext>
            </a:extLst>
          </p:cNvPr>
          <p:cNvSpPr>
            <a:spLocks noGrp="1"/>
          </p:cNvSpPr>
          <p:nvPr>
            <p:ph idx="1"/>
          </p:nvPr>
        </p:nvSpPr>
        <p:spPr>
          <a:xfrm>
            <a:off x="737394" y="1881186"/>
            <a:ext cx="10717211" cy="4608513"/>
          </a:xfrm>
        </p:spPr>
        <p:txBody>
          <a:bodyPr/>
          <a:lstStyle/>
          <a:p>
            <a:endParaRPr lang="en-US"/>
          </a:p>
          <a:p>
            <a:endParaRPr lang="he-IL"/>
          </a:p>
          <a:p>
            <a:endParaRPr lang="en-US"/>
          </a:p>
        </p:txBody>
      </p:sp>
      <p:graphicFrame>
        <p:nvGraphicFramePr>
          <p:cNvPr id="6" name="Diagram 5">
            <a:extLst>
              <a:ext uri="{FF2B5EF4-FFF2-40B4-BE49-F238E27FC236}">
                <a16:creationId xmlns:a16="http://schemas.microsoft.com/office/drawing/2014/main" id="{0B0F790E-39C9-4E36-B93E-20F797DEEE92}"/>
              </a:ext>
            </a:extLst>
          </p:cNvPr>
          <p:cNvGraphicFramePr/>
          <p:nvPr>
            <p:extLst>
              <p:ext uri="{D42A27DB-BD31-4B8C-83A1-F6EECF244321}">
                <p14:modId xmlns:p14="http://schemas.microsoft.com/office/powerpoint/2010/main" val="884805435"/>
              </p:ext>
            </p:extLst>
          </p:nvPr>
        </p:nvGraphicFramePr>
        <p:xfrm>
          <a:off x="1345010" y="1850003"/>
          <a:ext cx="9905998" cy="4264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מציין מיקום של מספר שקופית 4">
            <a:extLst>
              <a:ext uri="{FF2B5EF4-FFF2-40B4-BE49-F238E27FC236}">
                <a16:creationId xmlns:a16="http://schemas.microsoft.com/office/drawing/2014/main" id="{946A8A61-3848-4F9C-9383-670944D08DE9}"/>
              </a:ext>
            </a:extLst>
          </p:cNvPr>
          <p:cNvSpPr>
            <a:spLocks noGrp="1"/>
          </p:cNvSpPr>
          <p:nvPr>
            <p:ph type="sldNum" sz="quarter" idx="12"/>
          </p:nvPr>
        </p:nvSpPr>
        <p:spPr/>
        <p:txBody>
          <a:bodyPr/>
          <a:lstStyle/>
          <a:p>
            <a:fld id="{E40FB71B-CC77-4C54-A1B1-55F326C89BA6}" type="slidenum">
              <a:rPr lang="en-US" smtClean="0"/>
              <a:t>28</a:t>
            </a:fld>
            <a:endParaRPr lang="en-US"/>
          </a:p>
        </p:txBody>
      </p:sp>
      <p:graphicFrame>
        <p:nvGraphicFramePr>
          <p:cNvPr id="7" name="דיאגרמה 6">
            <a:extLst>
              <a:ext uri="{FF2B5EF4-FFF2-40B4-BE49-F238E27FC236}">
                <a16:creationId xmlns:a16="http://schemas.microsoft.com/office/drawing/2014/main" id="{57D50370-CB1F-4EF5-B046-4268EAF5BCFB}"/>
              </a:ext>
            </a:extLst>
          </p:cNvPr>
          <p:cNvGraphicFramePr/>
          <p:nvPr>
            <p:extLst>
              <p:ext uri="{D42A27DB-BD31-4B8C-83A1-F6EECF244321}">
                <p14:modId xmlns:p14="http://schemas.microsoft.com/office/powerpoint/2010/main" val="2900499493"/>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5216683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3052C2D8-68BE-4491-90C8-7442FAF2420E}"/>
                                            </p:graphicEl>
                                          </p:spTgt>
                                        </p:tgtEl>
                                        <p:attrNameLst>
                                          <p:attrName>style.visibility</p:attrName>
                                        </p:attrNameLst>
                                      </p:cBhvr>
                                      <p:to>
                                        <p:strVal val="visible"/>
                                      </p:to>
                                    </p:set>
                                    <p:animEffect transition="in" filter="fade">
                                      <p:cBhvr>
                                        <p:cTn id="7" dur="500"/>
                                        <p:tgtEl>
                                          <p:spTgt spid="6">
                                            <p:graphicEl>
                                              <a:dgm id="{3052C2D8-68BE-4491-90C8-7442FAF2420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1DD321DC-2CD3-4B9E-B84A-E7682BCCEEDF}"/>
                                            </p:graphicEl>
                                          </p:spTgt>
                                        </p:tgtEl>
                                        <p:attrNameLst>
                                          <p:attrName>style.visibility</p:attrName>
                                        </p:attrNameLst>
                                      </p:cBhvr>
                                      <p:to>
                                        <p:strVal val="visible"/>
                                      </p:to>
                                    </p:set>
                                    <p:animEffect transition="in" filter="fade">
                                      <p:cBhvr>
                                        <p:cTn id="12" dur="500"/>
                                        <p:tgtEl>
                                          <p:spTgt spid="6">
                                            <p:graphicEl>
                                              <a:dgm id="{1DD321DC-2CD3-4B9E-B84A-E7682BCCEED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62659905-60CF-4B38-BF58-745B55D2876D}"/>
                                            </p:graphicEl>
                                          </p:spTgt>
                                        </p:tgtEl>
                                        <p:attrNameLst>
                                          <p:attrName>style.visibility</p:attrName>
                                        </p:attrNameLst>
                                      </p:cBhvr>
                                      <p:to>
                                        <p:strVal val="visible"/>
                                      </p:to>
                                    </p:set>
                                    <p:animEffect transition="in" filter="fade">
                                      <p:cBhvr>
                                        <p:cTn id="15" dur="500"/>
                                        <p:tgtEl>
                                          <p:spTgt spid="6">
                                            <p:graphicEl>
                                              <a:dgm id="{62659905-60CF-4B38-BF58-745B55D2876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B0669B94-E4F0-4BB0-8871-3A877D62F787}"/>
                                            </p:graphicEl>
                                          </p:spTgt>
                                        </p:tgtEl>
                                        <p:attrNameLst>
                                          <p:attrName>style.visibility</p:attrName>
                                        </p:attrNameLst>
                                      </p:cBhvr>
                                      <p:to>
                                        <p:strVal val="visible"/>
                                      </p:to>
                                    </p:set>
                                    <p:animEffect transition="in" filter="fade">
                                      <p:cBhvr>
                                        <p:cTn id="20" dur="500"/>
                                        <p:tgtEl>
                                          <p:spTgt spid="6">
                                            <p:graphicEl>
                                              <a:dgm id="{B0669B94-E4F0-4BB0-8871-3A877D62F787}"/>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8626AA35-0E5A-4067-A56B-1B16D181BAEF}"/>
                                            </p:graphicEl>
                                          </p:spTgt>
                                        </p:tgtEl>
                                        <p:attrNameLst>
                                          <p:attrName>style.visibility</p:attrName>
                                        </p:attrNameLst>
                                      </p:cBhvr>
                                      <p:to>
                                        <p:strVal val="visible"/>
                                      </p:to>
                                    </p:set>
                                    <p:animEffect transition="in" filter="fade">
                                      <p:cBhvr>
                                        <p:cTn id="23" dur="500"/>
                                        <p:tgtEl>
                                          <p:spTgt spid="6">
                                            <p:graphicEl>
                                              <a:dgm id="{8626AA35-0E5A-4067-A56B-1B16D181BAE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A43A-CA3C-47B9-B576-34BA8A4539EF}"/>
              </a:ext>
            </a:extLst>
          </p:cNvPr>
          <p:cNvSpPr>
            <a:spLocks noGrp="1"/>
          </p:cNvSpPr>
          <p:nvPr>
            <p:ph type="title"/>
          </p:nvPr>
        </p:nvSpPr>
        <p:spPr/>
        <p:txBody>
          <a:bodyPr/>
          <a:lstStyle/>
          <a:p>
            <a:r>
              <a:rPr lang="en-US"/>
              <a:t>Epsilon greedy policy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5CC4F7A-49B4-4272-8CC2-85F47F9AC66F}"/>
                  </a:ext>
                </a:extLst>
              </p:cNvPr>
              <p:cNvSpPr>
                <a:spLocks noGrp="1"/>
              </p:cNvSpPr>
              <p:nvPr>
                <p:ph idx="1"/>
              </p:nvPr>
            </p:nvSpPr>
            <p:spPr/>
            <p:txBody>
              <a:bodyPr>
                <a:normAutofit/>
              </a:bodyPr>
              <a:lstStyle/>
              <a:p>
                <a:pPr marL="457200" indent="-457200">
                  <a:buFont typeface="+mj-lt"/>
                  <a:buAutoNum type="arabicPeriod"/>
                </a:pPr>
                <a:r>
                  <a:rPr lang="he-IL" dirty="0"/>
                  <a:t>חלק מהפעולות שהסוכן עושה הן אקראיות</a:t>
                </a:r>
              </a:p>
              <a:p>
                <a:pPr marL="457200" indent="-457200">
                  <a:buFont typeface="+mj-lt"/>
                  <a:buAutoNum type="arabicPeriod"/>
                </a:pPr>
                <a:r>
                  <a:rPr lang="he-IL" dirty="0"/>
                  <a:t>חלק מהפעולות שהסוכן עושה הן מושכלות</a:t>
                </a:r>
              </a:p>
              <a:p>
                <a:pPr marL="457200" indent="-457200">
                  <a:buFont typeface="+mj-lt"/>
                  <a:buAutoNum type="arabicPeriod"/>
                </a:pPr>
                <a:r>
                  <a:rPr lang="he-IL" dirty="0"/>
                  <a:t>לרוב </a:t>
                </a:r>
                <a14:m>
                  <m:oMath xmlns:m="http://schemas.openxmlformats.org/officeDocument/2006/math">
                    <m:r>
                      <a:rPr lang="he-IL" sz="3200" i="1" dirty="0" smtClean="0">
                        <a:latin typeface="Cambria Math" panose="02040503050406030204" pitchFamily="18" charset="0"/>
                      </a:rPr>
                      <m:t>𝜀</m:t>
                    </m:r>
                    <m:r>
                      <a:rPr lang="en-US" sz="3200" b="0" i="1" dirty="0" smtClean="0">
                        <a:latin typeface="Cambria Math" panose="02040503050406030204" pitchFamily="18" charset="0"/>
                      </a:rPr>
                      <m:t>=</m:t>
                    </m:r>
                    <m:r>
                      <a:rPr lang="en-US" sz="3200" b="0" i="1" dirty="0" smtClean="0">
                        <a:latin typeface="Cambria Math" panose="02040503050406030204" pitchFamily="18" charset="0"/>
                      </a:rPr>
                      <m:t>10</m:t>
                    </m:r>
                    <m:r>
                      <a:rPr lang="en-US" sz="3200" b="0" i="1" dirty="0" smtClean="0">
                        <a:latin typeface="Cambria Math" panose="02040503050406030204" pitchFamily="18" charset="0"/>
                      </a:rPr>
                      <m:t>%</m:t>
                    </m:r>
                  </m:oMath>
                </a14:m>
                <a:endParaRPr lang="en-US" sz="3200" b="0" dirty="0"/>
              </a:p>
              <a:p>
                <a:pPr marL="457200" indent="-457200">
                  <a:buFont typeface="+mj-lt"/>
                  <a:buAutoNum type="arabicPeriod"/>
                </a:pPr>
                <a:endParaRPr lang="he-IL" dirty="0"/>
              </a:p>
            </p:txBody>
          </p:sp>
        </mc:Choice>
        <mc:Fallback>
          <p:sp>
            <p:nvSpPr>
              <p:cNvPr id="3" name="Content Placeholder 2">
                <a:extLst>
                  <a:ext uri="{FF2B5EF4-FFF2-40B4-BE49-F238E27FC236}">
                    <a16:creationId xmlns:a16="http://schemas.microsoft.com/office/drawing/2014/main" id="{75CC4F7A-49B4-4272-8CC2-85F47F9AC66F}"/>
                  </a:ext>
                </a:extLst>
              </p:cNvPr>
              <p:cNvSpPr>
                <a:spLocks noGrp="1" noRot="1" noChangeAspect="1" noMove="1" noResize="1" noEditPoints="1" noAdjustHandles="1" noChangeArrowheads="1" noChangeShapeType="1" noTextEdit="1"/>
              </p:cNvSpPr>
              <p:nvPr>
                <p:ph idx="1"/>
              </p:nvPr>
            </p:nvSpPr>
            <p:spPr>
              <a:blipFill>
                <a:blip r:embed="rId3"/>
                <a:stretch>
                  <a:fillRect t="-1721" r="-1292"/>
                </a:stretch>
              </a:blipFill>
            </p:spPr>
            <p:txBody>
              <a:bodyPr/>
              <a:lstStyle/>
              <a:p>
                <a:r>
                  <a:rPr lang="en-IL">
                    <a:noFill/>
                  </a:rPr>
                  <a:t> </a:t>
                </a:r>
              </a:p>
            </p:txBody>
          </p:sp>
        </mc:Fallback>
      </mc:AlternateContent>
      <p:sp>
        <p:nvSpPr>
          <p:cNvPr id="5" name="מציין מיקום של מספר שקופית 4">
            <a:extLst>
              <a:ext uri="{FF2B5EF4-FFF2-40B4-BE49-F238E27FC236}">
                <a16:creationId xmlns:a16="http://schemas.microsoft.com/office/drawing/2014/main" id="{D0445707-FEDE-4762-B793-25CACB32EE30}"/>
              </a:ext>
            </a:extLst>
          </p:cNvPr>
          <p:cNvSpPr>
            <a:spLocks noGrp="1"/>
          </p:cNvSpPr>
          <p:nvPr>
            <p:ph type="sldNum" sz="quarter" idx="12"/>
          </p:nvPr>
        </p:nvSpPr>
        <p:spPr/>
        <p:txBody>
          <a:bodyPr/>
          <a:lstStyle/>
          <a:p>
            <a:fld id="{E40FB71B-CC77-4C54-A1B1-55F326C89BA6}" type="slidenum">
              <a:rPr lang="en-US" smtClean="0"/>
              <a:t>29</a:t>
            </a:fld>
            <a:endParaRPr lang="en-US"/>
          </a:p>
        </p:txBody>
      </p:sp>
      <p:graphicFrame>
        <p:nvGraphicFramePr>
          <p:cNvPr id="6" name="דיאגרמה 5">
            <a:extLst>
              <a:ext uri="{FF2B5EF4-FFF2-40B4-BE49-F238E27FC236}">
                <a16:creationId xmlns:a16="http://schemas.microsoft.com/office/drawing/2014/main" id="{C2ACF35F-0EF9-4583-BB2A-9BA18ACBF8AB}"/>
              </a:ext>
            </a:extLst>
          </p:cNvPr>
          <p:cNvGraphicFramePr/>
          <p:nvPr>
            <p:extLst>
              <p:ext uri="{D42A27DB-BD31-4B8C-83A1-F6EECF244321}">
                <p14:modId xmlns:p14="http://schemas.microsoft.com/office/powerpoint/2010/main" val="2900499493"/>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992254"/>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7E97-3B40-42C4-9904-9FFF8CF338A0}"/>
              </a:ext>
            </a:extLst>
          </p:cNvPr>
          <p:cNvSpPr>
            <a:spLocks noGrp="1"/>
          </p:cNvSpPr>
          <p:nvPr>
            <p:ph type="title"/>
          </p:nvPr>
        </p:nvSpPr>
        <p:spPr>
          <a:xfrm>
            <a:off x="1054101" y="74005"/>
            <a:ext cx="9905998" cy="1478570"/>
          </a:xfrm>
        </p:spPr>
        <p:txBody>
          <a:bodyPr/>
          <a:lstStyle/>
          <a:p>
            <a:r>
              <a:rPr lang="he-IL" dirty="0"/>
              <a:t>בואו נתחיל מההתחלה...</a:t>
            </a:r>
            <a:endParaRPr lang="en-US" dirty="0"/>
          </a:p>
        </p:txBody>
      </p:sp>
      <p:sp>
        <p:nvSpPr>
          <p:cNvPr id="5" name="מציין מיקום של מספר שקופית 4">
            <a:extLst>
              <a:ext uri="{FF2B5EF4-FFF2-40B4-BE49-F238E27FC236}">
                <a16:creationId xmlns:a16="http://schemas.microsoft.com/office/drawing/2014/main" id="{684E933C-1122-4BAA-A6D9-A51DC58696BB}"/>
              </a:ext>
            </a:extLst>
          </p:cNvPr>
          <p:cNvSpPr>
            <a:spLocks noGrp="1"/>
          </p:cNvSpPr>
          <p:nvPr>
            <p:ph type="sldNum" sz="quarter" idx="12"/>
          </p:nvPr>
        </p:nvSpPr>
        <p:spPr/>
        <p:txBody>
          <a:bodyPr/>
          <a:lstStyle/>
          <a:p>
            <a:fld id="{E40FB71B-CC77-4C54-A1B1-55F326C89BA6}" type="slidenum">
              <a:rPr lang="en-US" smtClean="0"/>
              <a:t>3</a:t>
            </a:fld>
            <a:endParaRPr lang="en-US"/>
          </a:p>
        </p:txBody>
      </p:sp>
      <p:pic>
        <p:nvPicPr>
          <p:cNvPr id="10" name="משחק אמייתי">
            <a:hlinkClick r:id="" action="ppaction://media"/>
            <a:extLst>
              <a:ext uri="{FF2B5EF4-FFF2-40B4-BE49-F238E27FC236}">
                <a16:creationId xmlns:a16="http://schemas.microsoft.com/office/drawing/2014/main" id="{79C75194-0BE1-4624-85C1-15D893AB8A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34016" y="1552575"/>
            <a:ext cx="9523968" cy="4829084"/>
          </a:xfrm>
        </p:spPr>
      </p:pic>
      <p:graphicFrame>
        <p:nvGraphicFramePr>
          <p:cNvPr id="11" name="דיאגרמה 10">
            <a:extLst>
              <a:ext uri="{FF2B5EF4-FFF2-40B4-BE49-F238E27FC236}">
                <a16:creationId xmlns:a16="http://schemas.microsoft.com/office/drawing/2014/main" id="{5B2FB54A-08E5-4722-866F-1B78F5012153}"/>
              </a:ext>
            </a:extLst>
          </p:cNvPr>
          <p:cNvGraphicFramePr/>
          <p:nvPr>
            <p:extLst>
              <p:ext uri="{D42A27DB-BD31-4B8C-83A1-F6EECF244321}">
                <p14:modId xmlns:p14="http://schemas.microsoft.com/office/powerpoint/2010/main" val="2051839272"/>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1899722"/>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5D51F4-4B2C-4E92-AD42-C0F8079BD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90ADF90-29DF-49C2-92C5-E75C306EDE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8D94EBD0-9E98-49B5-BCBB-C0E75E6599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234D58E-884C-476F-9B2D-7E6C29BCD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146033F-CB0A-44E4-A16A-95C026C90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22004D0A-5BA4-4D6F-AE5B-BCCF1CDBD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19D61DD8-7030-4EF7-974E-9F87E80553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79CE806A-0577-41E9-8F07-B6A7EFB4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6F58E8F2-EAC5-477C-93D6-1AC0E034F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90C5478-265D-4D73-8259-A0369435CE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B688B6B-CD3A-4D50-B661-3BFFEE2D3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222BB8A2-A9CF-40A0-92DC-F2456B8B7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E920BBCC-C237-4B3E-B2DA-B8172A392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8A6B29A0-A4F7-448E-88D5-26F690D81F1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B52A6476-E345-40C8-AE07-B93E8A7E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518D32FD-7EA1-4C43-AA4B-B9E10B684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4AA62115-722D-4045-AE1B-771314CA2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2C94E681-7784-4E31-B5B5-DDBF9C6143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9578B6A7-2499-4CFF-A6E5-0FDB1B8A274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16B8D001-28C9-49CB-9B96-4D67E218C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90576248-23CA-477D-A630-4EA4F06F86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29F00424-4DC1-4DD5-B429-EB428628A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4D03BC62-061A-46A3-AEB3-75C125F3A4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C0B4D4C-7EC6-47E0-8F9C-E0C4BCCE1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346BF759-C964-4656-9724-9F6B9E75F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1A41F6C-9A3A-4A88-8369-173CEC967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C7719558-E4BA-41E1-AE9B-8B7C2826D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685AD44B-443D-473E-BBE4-6877C1AF7C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9D25FFB-6A08-4A00-8BE1-8C987B3D91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41" name="Picture 2">
            <a:extLst>
              <a:ext uri="{FF2B5EF4-FFF2-40B4-BE49-F238E27FC236}">
                <a16:creationId xmlns:a16="http://schemas.microsoft.com/office/drawing/2014/main" id="{E642A42B-C95B-433E-9A81-2174F72875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3" name="Rectangle 42">
            <a:extLst>
              <a:ext uri="{FF2B5EF4-FFF2-40B4-BE49-F238E27FC236}">
                <a16:creationId xmlns:a16="http://schemas.microsoft.com/office/drawing/2014/main" id="{4C3D77CC-6916-4BF8-8CDF-71E4BF2E66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96E8897B-113F-4BE0-A8B0-6467E5A2E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a:extLst>
                <a:ext uri="{FF2B5EF4-FFF2-40B4-BE49-F238E27FC236}">
                  <a16:creationId xmlns:a16="http://schemas.microsoft.com/office/drawing/2014/main" id="{8C790BB1-DB5D-4D11-ACA1-045F7B5DBE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47" name="Freeform 6">
              <a:extLst>
                <a:ext uri="{FF2B5EF4-FFF2-40B4-BE49-F238E27FC236}">
                  <a16:creationId xmlns:a16="http://schemas.microsoft.com/office/drawing/2014/main" id="{14E82C3E-2BBF-4E7A-A4F1-B092898AF9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8" name="Freeform 7">
              <a:extLst>
                <a:ext uri="{FF2B5EF4-FFF2-40B4-BE49-F238E27FC236}">
                  <a16:creationId xmlns:a16="http://schemas.microsoft.com/office/drawing/2014/main" id="{BBD9DCED-205F-40C0-A8F6-09CA8AC21E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49" name="Freeform 8">
              <a:extLst>
                <a:ext uri="{FF2B5EF4-FFF2-40B4-BE49-F238E27FC236}">
                  <a16:creationId xmlns:a16="http://schemas.microsoft.com/office/drawing/2014/main" id="{3E6B6536-B16B-44C8-BF75-0B51F159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0" name="Freeform 9">
              <a:extLst>
                <a:ext uri="{FF2B5EF4-FFF2-40B4-BE49-F238E27FC236}">
                  <a16:creationId xmlns:a16="http://schemas.microsoft.com/office/drawing/2014/main" id="{08673EBA-802C-469A-80AB-14A951A75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1" name="Freeform 10">
              <a:extLst>
                <a:ext uri="{FF2B5EF4-FFF2-40B4-BE49-F238E27FC236}">
                  <a16:creationId xmlns:a16="http://schemas.microsoft.com/office/drawing/2014/main" id="{75BB5611-2E78-4C27-8778-E8A39B157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2" name="Freeform 11">
              <a:extLst>
                <a:ext uri="{FF2B5EF4-FFF2-40B4-BE49-F238E27FC236}">
                  <a16:creationId xmlns:a16="http://schemas.microsoft.com/office/drawing/2014/main" id="{DCA85219-9A72-4256-A50C-799C0D0AE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3" name="Freeform 12">
              <a:extLst>
                <a:ext uri="{FF2B5EF4-FFF2-40B4-BE49-F238E27FC236}">
                  <a16:creationId xmlns:a16="http://schemas.microsoft.com/office/drawing/2014/main" id="{46E28662-9979-4ACD-9DB1-9E4B1814F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4" name="Freeform 13">
              <a:extLst>
                <a:ext uri="{FF2B5EF4-FFF2-40B4-BE49-F238E27FC236}">
                  <a16:creationId xmlns:a16="http://schemas.microsoft.com/office/drawing/2014/main" id="{A057C9FB-3B25-4A5E-A20E-B7773732EF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5" name="Freeform 14">
              <a:extLst>
                <a:ext uri="{FF2B5EF4-FFF2-40B4-BE49-F238E27FC236}">
                  <a16:creationId xmlns:a16="http://schemas.microsoft.com/office/drawing/2014/main" id="{596D5A52-895F-4C7B-BCEC-E4AB25C7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6" name="Freeform 15">
              <a:extLst>
                <a:ext uri="{FF2B5EF4-FFF2-40B4-BE49-F238E27FC236}">
                  <a16:creationId xmlns:a16="http://schemas.microsoft.com/office/drawing/2014/main" id="{A3BFF1E9-0954-48E0-A32B-066414467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7" name="Line 16">
              <a:extLst>
                <a:ext uri="{FF2B5EF4-FFF2-40B4-BE49-F238E27FC236}">
                  <a16:creationId xmlns:a16="http://schemas.microsoft.com/office/drawing/2014/main" id="{40592818-8A9B-429B-8166-22A0893CB2E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a:extLst>
                <a:ext uri="{FF2B5EF4-FFF2-40B4-BE49-F238E27FC236}">
                  <a16:creationId xmlns:a16="http://schemas.microsoft.com/office/drawing/2014/main" id="{F52399E8-91EF-4363-81C4-4EBE3790A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59" name="Freeform 18">
              <a:extLst>
                <a:ext uri="{FF2B5EF4-FFF2-40B4-BE49-F238E27FC236}">
                  <a16:creationId xmlns:a16="http://schemas.microsoft.com/office/drawing/2014/main" id="{0DE18992-35FF-4D27-AAB7-88D9A7881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0" name="Freeform 19">
              <a:extLst>
                <a:ext uri="{FF2B5EF4-FFF2-40B4-BE49-F238E27FC236}">
                  <a16:creationId xmlns:a16="http://schemas.microsoft.com/office/drawing/2014/main" id="{162D7313-86C3-45AF-AC7A-C5429A228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1" name="Freeform 20">
              <a:extLst>
                <a:ext uri="{FF2B5EF4-FFF2-40B4-BE49-F238E27FC236}">
                  <a16:creationId xmlns:a16="http://schemas.microsoft.com/office/drawing/2014/main" id="{4033A1EE-166E-4246-AB00-AA91D7B800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2" name="Rectangle 21">
              <a:extLst>
                <a:ext uri="{FF2B5EF4-FFF2-40B4-BE49-F238E27FC236}">
                  <a16:creationId xmlns:a16="http://schemas.microsoft.com/office/drawing/2014/main" id="{9F5BA15F-D1CD-44A2-B643-2905763175F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63" name="Freeform 22">
              <a:extLst>
                <a:ext uri="{FF2B5EF4-FFF2-40B4-BE49-F238E27FC236}">
                  <a16:creationId xmlns:a16="http://schemas.microsoft.com/office/drawing/2014/main" id="{673D8FDD-D165-4834-B9F4-E15C5EBD5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4" name="Freeform 23">
              <a:extLst>
                <a:ext uri="{FF2B5EF4-FFF2-40B4-BE49-F238E27FC236}">
                  <a16:creationId xmlns:a16="http://schemas.microsoft.com/office/drawing/2014/main" id="{314E2D52-365D-407E-A832-01E0F86049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5" name="Freeform 24">
              <a:extLst>
                <a:ext uri="{FF2B5EF4-FFF2-40B4-BE49-F238E27FC236}">
                  <a16:creationId xmlns:a16="http://schemas.microsoft.com/office/drawing/2014/main" id="{299BE646-A2B8-42AB-8DE3-9E38BF21D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6" name="Freeform 25">
              <a:extLst>
                <a:ext uri="{FF2B5EF4-FFF2-40B4-BE49-F238E27FC236}">
                  <a16:creationId xmlns:a16="http://schemas.microsoft.com/office/drawing/2014/main" id="{B6CBF7F9-54D6-418C-B679-4A03F1AF11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7" name="Freeform 26">
              <a:extLst>
                <a:ext uri="{FF2B5EF4-FFF2-40B4-BE49-F238E27FC236}">
                  <a16:creationId xmlns:a16="http://schemas.microsoft.com/office/drawing/2014/main" id="{2B8FDD23-E511-4B50-8A45-E25C8EBFB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8" name="Freeform 27">
              <a:extLst>
                <a:ext uri="{FF2B5EF4-FFF2-40B4-BE49-F238E27FC236}">
                  <a16:creationId xmlns:a16="http://schemas.microsoft.com/office/drawing/2014/main" id="{B04AC64C-ACEE-462D-95F2-3D82FF090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69" name="Freeform 28">
              <a:extLst>
                <a:ext uri="{FF2B5EF4-FFF2-40B4-BE49-F238E27FC236}">
                  <a16:creationId xmlns:a16="http://schemas.microsoft.com/office/drawing/2014/main" id="{9E0086A8-06D1-484E-805F-460346EB5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0" name="Freeform 29">
              <a:extLst>
                <a:ext uri="{FF2B5EF4-FFF2-40B4-BE49-F238E27FC236}">
                  <a16:creationId xmlns:a16="http://schemas.microsoft.com/office/drawing/2014/main" id="{1952C3C6-3706-447A-A721-81155E748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1" name="Freeform 30">
              <a:extLst>
                <a:ext uri="{FF2B5EF4-FFF2-40B4-BE49-F238E27FC236}">
                  <a16:creationId xmlns:a16="http://schemas.microsoft.com/office/drawing/2014/main" id="{F264C83C-EFE0-4E45-A20F-4A437FC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72" name="Freeform 31">
              <a:extLst>
                <a:ext uri="{FF2B5EF4-FFF2-40B4-BE49-F238E27FC236}">
                  <a16:creationId xmlns:a16="http://schemas.microsoft.com/office/drawing/2014/main" id="{7E1F77A7-8C12-430E-A0C7-386E9FECC9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pic>
        <p:nvPicPr>
          <p:cNvPr id="74" name="Picture 2">
            <a:extLst>
              <a:ext uri="{FF2B5EF4-FFF2-40B4-BE49-F238E27FC236}">
                <a16:creationId xmlns:a16="http://schemas.microsoft.com/office/drawing/2014/main" id="{B9535DE4-FAFA-446C-A46C-F06D18D30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A26C48FE-2C9B-496E-AFA1-A75C52B5C56D}"/>
              </a:ext>
            </a:extLst>
          </p:cNvPr>
          <p:cNvSpPr>
            <a:spLocks noGrp="1"/>
          </p:cNvSpPr>
          <p:nvPr>
            <p:ph type="title"/>
          </p:nvPr>
        </p:nvSpPr>
        <p:spPr>
          <a:xfrm>
            <a:off x="853330" y="1134683"/>
            <a:ext cx="2743310" cy="4255024"/>
          </a:xfrm>
        </p:spPr>
        <p:txBody>
          <a:bodyPr>
            <a:normAutofit/>
          </a:bodyPr>
          <a:lstStyle/>
          <a:p>
            <a:r>
              <a:rPr lang="he-IL" dirty="0">
                <a:solidFill>
                  <a:srgbClr val="FFFFFF"/>
                </a:solidFill>
              </a:rPr>
              <a:t>סיכום ביניים</a:t>
            </a:r>
            <a:endParaRPr lang="en-US" dirty="0">
              <a:solidFill>
                <a:srgbClr val="FFFFFF"/>
              </a:solidFill>
            </a:endParaRPr>
          </a:p>
        </p:txBody>
      </p:sp>
      <p:graphicFrame>
        <p:nvGraphicFramePr>
          <p:cNvPr id="73" name="Content Placeholder 2">
            <a:extLst>
              <a:ext uri="{FF2B5EF4-FFF2-40B4-BE49-F238E27FC236}">
                <a16:creationId xmlns:a16="http://schemas.microsoft.com/office/drawing/2014/main" id="{BA47FA83-00A7-473E-8C0A-ECC58362FEBE}"/>
              </a:ext>
            </a:extLst>
          </p:cNvPr>
          <p:cNvGraphicFramePr>
            <a:graphicFrameLocks/>
          </p:cNvGraphicFramePr>
          <p:nvPr>
            <p:extLst>
              <p:ext uri="{D42A27DB-BD31-4B8C-83A1-F6EECF244321}">
                <p14:modId xmlns:p14="http://schemas.microsoft.com/office/powerpoint/2010/main" val="626979456"/>
              </p:ext>
            </p:extLst>
          </p:nvPr>
        </p:nvGraphicFramePr>
        <p:xfrm>
          <a:off x="4662189" y="1134682"/>
          <a:ext cx="6692748" cy="44816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מציין מיקום של מספר שקופית 3">
            <a:extLst>
              <a:ext uri="{FF2B5EF4-FFF2-40B4-BE49-F238E27FC236}">
                <a16:creationId xmlns:a16="http://schemas.microsoft.com/office/drawing/2014/main" id="{B389B817-900C-403F-B64D-5F37D23B1920}"/>
              </a:ext>
            </a:extLst>
          </p:cNvPr>
          <p:cNvSpPr>
            <a:spLocks noGrp="1"/>
          </p:cNvSpPr>
          <p:nvPr>
            <p:ph type="sldNum" sz="quarter" idx="12"/>
          </p:nvPr>
        </p:nvSpPr>
        <p:spPr/>
        <p:txBody>
          <a:bodyPr/>
          <a:lstStyle/>
          <a:p>
            <a:fld id="{E40FB71B-CC77-4C54-A1B1-55F326C89BA6}" type="slidenum">
              <a:rPr lang="en-US" smtClean="0"/>
              <a:t>30</a:t>
            </a:fld>
            <a:endParaRPr lang="en-US"/>
          </a:p>
        </p:txBody>
      </p:sp>
    </p:spTree>
    <p:extLst>
      <p:ext uri="{BB962C8B-B14F-4D97-AF65-F5344CB8AC3E}">
        <p14:creationId xmlns:p14="http://schemas.microsoft.com/office/powerpoint/2010/main" val="562951280"/>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a:xfrm>
            <a:off x="1141413" y="1082673"/>
            <a:ext cx="2869416" cy="4708528"/>
          </a:xfrm>
        </p:spPr>
        <p:txBody>
          <a:bodyPr>
            <a:normAutofit/>
          </a:bodyPr>
          <a:lstStyle/>
          <a:p>
            <a:pPr algn="r"/>
            <a:r>
              <a:rPr lang="he-IL" dirty="0">
                <a:solidFill>
                  <a:schemeClr val="bg1"/>
                </a:solidFill>
              </a:rPr>
              <a:t>שלב מספר 3: אימון הסוכן</a:t>
            </a:r>
            <a:endParaRPr lang="en-US" dirty="0">
              <a:solidFill>
                <a:schemeClr val="bg1"/>
              </a:solidFill>
            </a:endParaRP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D13306E-6FF3-44DF-BD7C-961C26843E9A}"/>
              </a:ext>
            </a:extLst>
          </p:cNvPr>
          <p:cNvSpPr>
            <a:spLocks noGrp="1"/>
          </p:cNvSpPr>
          <p:nvPr>
            <p:ph idx="1"/>
          </p:nvPr>
        </p:nvSpPr>
        <p:spPr>
          <a:xfrm>
            <a:off x="4928405" y="1082673"/>
            <a:ext cx="6593670" cy="4708528"/>
          </a:xfrm>
        </p:spPr>
        <p:txBody>
          <a:bodyPr anchor="ctr">
            <a:normAutofit/>
          </a:bodyPr>
          <a:lstStyle/>
          <a:p>
            <a:r>
              <a:rPr lang="he-IL" sz="2200" dirty="0">
                <a:solidFill>
                  <a:schemeClr val="bg1"/>
                </a:solidFill>
              </a:rPr>
              <a:t>האימון תוכנן להתבצע בשני שלבים:</a:t>
            </a:r>
          </a:p>
          <a:p>
            <a:pPr marL="914400" lvl="1" indent="-457200">
              <a:buAutoNum type="arabicPeriod"/>
            </a:pPr>
            <a:r>
              <a:rPr lang="he-IL" sz="2200" dirty="0">
                <a:solidFill>
                  <a:schemeClr val="bg1"/>
                </a:solidFill>
              </a:rPr>
              <a:t>אימון בעולם לבדה</a:t>
            </a:r>
          </a:p>
          <a:p>
            <a:pPr marL="914400" lvl="1" indent="-457200">
              <a:buAutoNum type="arabicPeriod"/>
            </a:pPr>
            <a:r>
              <a:rPr lang="he-IL" sz="2200" dirty="0">
                <a:solidFill>
                  <a:schemeClr val="bg1"/>
                </a:solidFill>
              </a:rPr>
              <a:t> הוספת שחקנים שתלמד לשחק גם איתם</a:t>
            </a:r>
          </a:p>
          <a:p>
            <a:pPr marL="457200" lvl="1" indent="0">
              <a:buNone/>
            </a:pPr>
            <a:endParaRPr lang="he-IL" sz="2200" dirty="0">
              <a:solidFill>
                <a:schemeClr val="bg1"/>
              </a:solidFill>
            </a:endParaRPr>
          </a:p>
          <a:p>
            <a:r>
              <a:rPr lang="he-IL" sz="2200" dirty="0">
                <a:solidFill>
                  <a:schemeClr val="bg1"/>
                </a:solidFill>
              </a:rPr>
              <a:t>השחקנים שנוסיף יהיו שכפולים של הרשת עצמה,                  כך היא תלמד לנצח את עצמה  ולהשתפר</a:t>
            </a:r>
          </a:p>
          <a:p>
            <a:endParaRPr lang="en-US" sz="2200" dirty="0">
              <a:solidFill>
                <a:schemeClr val="bg1"/>
              </a:solidFill>
            </a:endParaRP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
        <p:nvSpPr>
          <p:cNvPr id="5" name="מציין מיקום של מספר שקופית 4">
            <a:extLst>
              <a:ext uri="{FF2B5EF4-FFF2-40B4-BE49-F238E27FC236}">
                <a16:creationId xmlns:a16="http://schemas.microsoft.com/office/drawing/2014/main" id="{F347F5DE-57E1-4F09-9F8F-B7DE726869B9}"/>
              </a:ext>
            </a:extLst>
          </p:cNvPr>
          <p:cNvSpPr>
            <a:spLocks noGrp="1"/>
          </p:cNvSpPr>
          <p:nvPr>
            <p:ph type="sldNum" sz="quarter" idx="12"/>
          </p:nvPr>
        </p:nvSpPr>
        <p:spPr/>
        <p:txBody>
          <a:bodyPr/>
          <a:lstStyle/>
          <a:p>
            <a:fld id="{E40FB71B-CC77-4C54-A1B1-55F326C89BA6}" type="slidenum">
              <a:rPr lang="en-US" smtClean="0"/>
              <a:t>31</a:t>
            </a:fld>
            <a:endParaRPr lang="en-US"/>
          </a:p>
        </p:txBody>
      </p:sp>
    </p:spTree>
    <p:extLst>
      <p:ext uri="{BB962C8B-B14F-4D97-AF65-F5344CB8AC3E}">
        <p14:creationId xmlns:p14="http://schemas.microsoft.com/office/powerpoint/2010/main" val="1284158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p:txBody>
          <a:bodyPr/>
          <a:lstStyle/>
          <a:p>
            <a:pPr algn="ctr"/>
            <a:r>
              <a:rPr lang="he-IL"/>
              <a:t>תוצאות – הרצת גרסה 1 של הסוכן</a:t>
            </a:r>
            <a:endParaRPr lang="en-US"/>
          </a:p>
        </p:txBody>
      </p:sp>
      <p:sp>
        <p:nvSpPr>
          <p:cNvPr id="3" name="Content Placeholder 2">
            <a:extLst>
              <a:ext uri="{FF2B5EF4-FFF2-40B4-BE49-F238E27FC236}">
                <a16:creationId xmlns:a16="http://schemas.microsoft.com/office/drawing/2014/main" id="{0D13306E-6FF3-44DF-BD7C-961C26843E9A}"/>
              </a:ext>
            </a:extLst>
          </p:cNvPr>
          <p:cNvSpPr>
            <a:spLocks noGrp="1"/>
          </p:cNvSpPr>
          <p:nvPr>
            <p:ph idx="1"/>
          </p:nvPr>
        </p:nvSpPr>
        <p:spPr>
          <a:xfrm>
            <a:off x="1141412" y="2249486"/>
            <a:ext cx="9905999" cy="3989995"/>
          </a:xfrm>
        </p:spPr>
        <p:txBody>
          <a:bodyPr>
            <a:normAutofit/>
          </a:bodyPr>
          <a:lstStyle/>
          <a:p>
            <a:pPr algn="r" rtl="1"/>
            <a:r>
              <a:rPr lang="he-IL"/>
              <a:t>הסוכן לא הצליח ללמוד בכלל</a:t>
            </a:r>
          </a:p>
          <a:p>
            <a:pPr algn="r" rtl="1"/>
            <a:r>
              <a:rPr lang="he-IL"/>
              <a:t>לא למד להתחמק אפילו מקיר אחד</a:t>
            </a:r>
          </a:p>
          <a:p>
            <a:r>
              <a:rPr lang="he-IL"/>
              <a:t>למה זה קרה?</a:t>
            </a:r>
          </a:p>
          <a:p>
            <a:pPr lvl="1"/>
            <a:r>
              <a:rPr lang="he-IL"/>
              <a:t>אולי לא נעשה לתמונה מספיק עיבוד</a:t>
            </a:r>
          </a:p>
          <a:p>
            <a:pPr lvl="1"/>
            <a:r>
              <a:rPr lang="he-IL"/>
              <a:t>אולי סוג הרשת לא מתאים למשימה (ספוילר: רשת </a:t>
            </a:r>
            <a:r>
              <a:rPr lang="he-IL" err="1"/>
              <a:t>קונבולוציה</a:t>
            </a:r>
            <a:r>
              <a:rPr lang="he-IL"/>
              <a:t> בדרך)</a:t>
            </a:r>
          </a:p>
        </p:txBody>
      </p:sp>
      <p:sp>
        <p:nvSpPr>
          <p:cNvPr id="5" name="מציין מיקום של מספר שקופית 4">
            <a:extLst>
              <a:ext uri="{FF2B5EF4-FFF2-40B4-BE49-F238E27FC236}">
                <a16:creationId xmlns:a16="http://schemas.microsoft.com/office/drawing/2014/main" id="{D95523CD-E9D0-4D1A-96EB-801410E5C11F}"/>
              </a:ext>
            </a:extLst>
          </p:cNvPr>
          <p:cNvSpPr>
            <a:spLocks noGrp="1"/>
          </p:cNvSpPr>
          <p:nvPr>
            <p:ph type="sldNum" sz="quarter" idx="12"/>
          </p:nvPr>
        </p:nvSpPr>
        <p:spPr/>
        <p:txBody>
          <a:bodyPr/>
          <a:lstStyle/>
          <a:p>
            <a:fld id="{E40FB71B-CC77-4C54-A1B1-55F326C89BA6}" type="slidenum">
              <a:rPr lang="en-US" smtClean="0"/>
              <a:t>32</a:t>
            </a:fld>
            <a:endParaRPr lang="en-US"/>
          </a:p>
        </p:txBody>
      </p:sp>
      <p:graphicFrame>
        <p:nvGraphicFramePr>
          <p:cNvPr id="6" name="דיאגרמה 5">
            <a:extLst>
              <a:ext uri="{FF2B5EF4-FFF2-40B4-BE49-F238E27FC236}">
                <a16:creationId xmlns:a16="http://schemas.microsoft.com/office/drawing/2014/main" id="{8C915556-6B03-4266-B587-5D0DCA56A95C}"/>
              </a:ext>
            </a:extLst>
          </p:cNvPr>
          <p:cNvGraphicFramePr/>
          <p:nvPr>
            <p:extLst>
              <p:ext uri="{D42A27DB-BD31-4B8C-83A1-F6EECF244321}">
                <p14:modId xmlns:p14="http://schemas.microsoft.com/office/powerpoint/2010/main" val="1778894018"/>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769141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C3479A-CE08-4D7F-9D93-AB86074D2304}"/>
              </a:ext>
            </a:extLst>
          </p:cNvPr>
          <p:cNvSpPr>
            <a:spLocks noGrp="1"/>
          </p:cNvSpPr>
          <p:nvPr>
            <p:ph type="title"/>
          </p:nvPr>
        </p:nvSpPr>
        <p:spPr>
          <a:xfrm>
            <a:off x="838200" y="365125"/>
            <a:ext cx="10515600" cy="1325563"/>
          </a:xfrm>
        </p:spPr>
        <p:txBody>
          <a:bodyPr/>
          <a:lstStyle/>
          <a:p>
            <a:r>
              <a:rPr lang="he-IL"/>
              <a:t>סוכן גרסה 2.0: שימוש ברשת </a:t>
            </a:r>
            <a:r>
              <a:rPr lang="en-US"/>
              <a:t>CNN</a:t>
            </a:r>
            <a:endParaRPr lang="en-IL"/>
          </a:p>
        </p:txBody>
      </p:sp>
      <p:pic>
        <p:nvPicPr>
          <p:cNvPr id="3076" name="Picture 4" descr="A Comprehensive Guide to Convolutional Neural Networks — the ELI5 way">
            <a:extLst>
              <a:ext uri="{FF2B5EF4-FFF2-40B4-BE49-F238E27FC236}">
                <a16:creationId xmlns:a16="http://schemas.microsoft.com/office/drawing/2014/main" id="{5E55AB90-11B3-46CC-9DAF-5AB38635463E}"/>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085546" y="1684790"/>
            <a:ext cx="4038599" cy="45907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מציין מיקום של מספר שקופית 3">
            <a:extLst>
              <a:ext uri="{FF2B5EF4-FFF2-40B4-BE49-F238E27FC236}">
                <a16:creationId xmlns:a16="http://schemas.microsoft.com/office/drawing/2014/main" id="{E989BDD2-05D0-4A2E-B709-25924D64D4BB}"/>
              </a:ext>
            </a:extLst>
          </p:cNvPr>
          <p:cNvSpPr>
            <a:spLocks noGrp="1"/>
          </p:cNvSpPr>
          <p:nvPr>
            <p:ph type="sldNum" sz="quarter" idx="12"/>
          </p:nvPr>
        </p:nvSpPr>
        <p:spPr/>
        <p:txBody>
          <a:bodyPr/>
          <a:lstStyle/>
          <a:p>
            <a:fld id="{E40FB71B-CC77-4C54-A1B1-55F326C89BA6}" type="slidenum">
              <a:rPr lang="en-US" smtClean="0"/>
              <a:t>33</a:t>
            </a:fld>
            <a:endParaRPr lang="en-US"/>
          </a:p>
        </p:txBody>
      </p:sp>
      <p:graphicFrame>
        <p:nvGraphicFramePr>
          <p:cNvPr id="6" name="דיאגרמה 5">
            <a:extLst>
              <a:ext uri="{FF2B5EF4-FFF2-40B4-BE49-F238E27FC236}">
                <a16:creationId xmlns:a16="http://schemas.microsoft.com/office/drawing/2014/main" id="{6846347A-7E53-43B2-8F56-1DF776EE0244}"/>
              </a:ext>
            </a:extLst>
          </p:cNvPr>
          <p:cNvGraphicFramePr/>
          <p:nvPr>
            <p:extLst>
              <p:ext uri="{D42A27DB-BD31-4B8C-83A1-F6EECF244321}">
                <p14:modId xmlns:p14="http://schemas.microsoft.com/office/powerpoint/2010/main" val="4116586366"/>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35471785"/>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B12405-16D6-4477-AAB1-92F1CA425ECF}"/>
              </a:ext>
            </a:extLst>
          </p:cNvPr>
          <p:cNvSpPr>
            <a:spLocks noGrp="1"/>
          </p:cNvSpPr>
          <p:nvPr>
            <p:ph type="title"/>
          </p:nvPr>
        </p:nvSpPr>
        <p:spPr>
          <a:xfrm>
            <a:off x="1294332" y="299978"/>
            <a:ext cx="9905998" cy="1478570"/>
          </a:xfrm>
        </p:spPr>
        <p:txBody>
          <a:bodyPr/>
          <a:lstStyle/>
          <a:p>
            <a:r>
              <a:rPr lang="he-IL"/>
              <a:t>הסביבה השנייה – עיבוד וחיתוך של מטריצת הלוח</a:t>
            </a:r>
            <a:endParaRPr lang="en-IL"/>
          </a:p>
        </p:txBody>
      </p:sp>
      <p:sp>
        <p:nvSpPr>
          <p:cNvPr id="3" name="מציין מיקום תוכן 2">
            <a:extLst>
              <a:ext uri="{FF2B5EF4-FFF2-40B4-BE49-F238E27FC236}">
                <a16:creationId xmlns:a16="http://schemas.microsoft.com/office/drawing/2014/main" id="{1DE60CFB-4426-4BB0-AAE3-E2CABBB11661}"/>
              </a:ext>
            </a:extLst>
          </p:cNvPr>
          <p:cNvSpPr>
            <a:spLocks noGrp="1"/>
          </p:cNvSpPr>
          <p:nvPr>
            <p:ph idx="1"/>
          </p:nvPr>
        </p:nvSpPr>
        <p:spPr>
          <a:xfrm>
            <a:off x="1294331" y="1840614"/>
            <a:ext cx="9905999" cy="3541714"/>
          </a:xfrm>
        </p:spPr>
        <p:txBody>
          <a:bodyPr/>
          <a:lstStyle/>
          <a:p>
            <a:pPr marL="0" indent="0">
              <a:buNone/>
            </a:pPr>
            <a:r>
              <a:rPr lang="he-IL"/>
              <a:t>פעולה ראשונה: נחתוך את מטריצת הלוח בצורת ריבוע המקיף את השחקן</a:t>
            </a:r>
          </a:p>
          <a:p>
            <a:endParaRPr lang="en-IL"/>
          </a:p>
        </p:txBody>
      </p:sp>
      <p:grpSp>
        <p:nvGrpSpPr>
          <p:cNvPr id="36" name="קבוצה 35">
            <a:extLst>
              <a:ext uri="{FF2B5EF4-FFF2-40B4-BE49-F238E27FC236}">
                <a16:creationId xmlns:a16="http://schemas.microsoft.com/office/drawing/2014/main" id="{2815FDB0-9DCD-4A4C-995C-4D2E37552813}"/>
              </a:ext>
            </a:extLst>
          </p:cNvPr>
          <p:cNvGrpSpPr/>
          <p:nvPr/>
        </p:nvGrpSpPr>
        <p:grpSpPr>
          <a:xfrm>
            <a:off x="1920940" y="2471890"/>
            <a:ext cx="7648855" cy="3738093"/>
            <a:chOff x="630620" y="2438870"/>
            <a:chExt cx="7648855" cy="3738093"/>
          </a:xfrm>
        </p:grpSpPr>
        <p:pic>
          <p:nvPicPr>
            <p:cNvPr id="4" name="תמונה 3">
              <a:extLst>
                <a:ext uri="{FF2B5EF4-FFF2-40B4-BE49-F238E27FC236}">
                  <a16:creationId xmlns:a16="http://schemas.microsoft.com/office/drawing/2014/main" id="{D2788419-62ED-48DA-92E6-0B0F56128C77}"/>
                </a:ext>
              </a:extLst>
            </p:cNvPr>
            <p:cNvPicPr>
              <a:picLocks noChangeAspect="1"/>
            </p:cNvPicPr>
            <p:nvPr/>
          </p:nvPicPr>
          <p:blipFill rotWithShape="1">
            <a:blip r:embed="rId3"/>
            <a:srcRect l="3667" t="54073" r="67431" b="19556"/>
            <a:stretch/>
          </p:blipFill>
          <p:spPr>
            <a:xfrm>
              <a:off x="630620" y="2713916"/>
              <a:ext cx="3373821" cy="3463047"/>
            </a:xfrm>
            <a:prstGeom prst="rect">
              <a:avLst/>
            </a:prstGeom>
            <a:effectLst>
              <a:outerShdw blurRad="50800" dist="38100" dir="8100000" algn="tr" rotWithShape="0">
                <a:prstClr val="black">
                  <a:alpha val="40000"/>
                </a:prstClr>
              </a:outerShdw>
            </a:effectLst>
            <a:scene3d>
              <a:camera prst="isometricOffAxis1Right"/>
              <a:lightRig rig="threePt" dir="t"/>
            </a:scene3d>
          </p:spPr>
        </p:pic>
        <p:sp>
          <p:nvSpPr>
            <p:cNvPr id="6" name="מלבן 5">
              <a:extLst>
                <a:ext uri="{FF2B5EF4-FFF2-40B4-BE49-F238E27FC236}">
                  <a16:creationId xmlns:a16="http://schemas.microsoft.com/office/drawing/2014/main" id="{3C4C632D-5875-4500-8D11-BB215E3E6FBB}"/>
                </a:ext>
              </a:extLst>
            </p:cNvPr>
            <p:cNvSpPr/>
            <p:nvPr/>
          </p:nvSpPr>
          <p:spPr>
            <a:xfrm>
              <a:off x="1481959" y="3647090"/>
              <a:ext cx="1776248" cy="1744717"/>
            </a:xfrm>
            <a:prstGeom prst="rect">
              <a:avLst/>
            </a:prstGeom>
            <a:solidFill>
              <a:srgbClr val="FFFFFF">
                <a:alpha val="40000"/>
              </a:srgbClr>
            </a:solidFill>
            <a:ln>
              <a:solidFill>
                <a:schemeClr val="bg1"/>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8" name="מחבר ישר 7">
              <a:extLst>
                <a:ext uri="{FF2B5EF4-FFF2-40B4-BE49-F238E27FC236}">
                  <a16:creationId xmlns:a16="http://schemas.microsoft.com/office/drawing/2014/main" id="{DC0E43FD-A85F-4030-9AA8-D56602696C61}"/>
                </a:ext>
              </a:extLst>
            </p:cNvPr>
            <p:cNvCxnSpPr>
              <a:cxnSpLocks/>
            </p:cNvCxnSpPr>
            <p:nvPr/>
          </p:nvCxnSpPr>
          <p:spPr>
            <a:xfrm flipV="1">
              <a:off x="3155039" y="2438870"/>
              <a:ext cx="4932321" cy="1146154"/>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9" name="מחבר ישר 8">
              <a:extLst>
                <a:ext uri="{FF2B5EF4-FFF2-40B4-BE49-F238E27FC236}">
                  <a16:creationId xmlns:a16="http://schemas.microsoft.com/office/drawing/2014/main" id="{93DAC21C-7BB3-4E39-9A39-B6E9FFEE629B}"/>
                </a:ext>
              </a:extLst>
            </p:cNvPr>
            <p:cNvCxnSpPr>
              <a:cxnSpLocks/>
            </p:cNvCxnSpPr>
            <p:nvPr/>
          </p:nvCxnSpPr>
          <p:spPr>
            <a:xfrm>
              <a:off x="3155039" y="5242560"/>
              <a:ext cx="4932321" cy="42429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5" name="תמונה 4">
              <a:extLst>
                <a:ext uri="{FF2B5EF4-FFF2-40B4-BE49-F238E27FC236}">
                  <a16:creationId xmlns:a16="http://schemas.microsoft.com/office/drawing/2014/main" id="{73592D12-5BDF-4942-B8C8-7C9717CD4698}"/>
                </a:ext>
              </a:extLst>
            </p:cNvPr>
            <p:cNvPicPr>
              <a:picLocks noChangeAspect="1"/>
            </p:cNvPicPr>
            <p:nvPr/>
          </p:nvPicPr>
          <p:blipFill rotWithShape="1">
            <a:blip r:embed="rId3">
              <a:alphaModFix amt="70000"/>
            </a:blip>
            <a:srcRect l="11139" t="61258" r="73734" b="25455"/>
            <a:stretch/>
          </p:blipFill>
          <p:spPr>
            <a:xfrm>
              <a:off x="4774704" y="2562659"/>
              <a:ext cx="3504771" cy="3463047"/>
            </a:xfrm>
            <a:prstGeom prst="rect">
              <a:avLst/>
            </a:prstGeom>
            <a:effectLst>
              <a:outerShdw blurRad="50800" dist="38100" dir="8100000" algn="tr" rotWithShape="0">
                <a:prstClr val="black">
                  <a:alpha val="40000"/>
                </a:prstClr>
              </a:outerShdw>
            </a:effectLst>
            <a:scene3d>
              <a:camera prst="isometricOffAxis1Right"/>
              <a:lightRig rig="threePt" dir="t"/>
            </a:scene3d>
          </p:spPr>
        </p:pic>
        <p:cxnSp>
          <p:nvCxnSpPr>
            <p:cNvPr id="14" name="מחבר ישר 13">
              <a:extLst>
                <a:ext uri="{FF2B5EF4-FFF2-40B4-BE49-F238E27FC236}">
                  <a16:creationId xmlns:a16="http://schemas.microsoft.com/office/drawing/2014/main" id="{7F67AFCB-BD21-47B5-B4CC-7C6AA87F6ED3}"/>
                </a:ext>
              </a:extLst>
            </p:cNvPr>
            <p:cNvCxnSpPr>
              <a:cxnSpLocks/>
            </p:cNvCxnSpPr>
            <p:nvPr/>
          </p:nvCxnSpPr>
          <p:spPr>
            <a:xfrm flipV="1">
              <a:off x="1584960" y="2892414"/>
              <a:ext cx="3372051" cy="91758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7" name="מחבר ישר 16">
              <a:extLst>
                <a:ext uri="{FF2B5EF4-FFF2-40B4-BE49-F238E27FC236}">
                  <a16:creationId xmlns:a16="http://schemas.microsoft.com/office/drawing/2014/main" id="{D5091747-9189-4B19-9C05-F5BB3BC1A878}"/>
                </a:ext>
              </a:extLst>
            </p:cNvPr>
            <p:cNvCxnSpPr>
              <a:cxnSpLocks/>
            </p:cNvCxnSpPr>
            <p:nvPr/>
          </p:nvCxnSpPr>
          <p:spPr>
            <a:xfrm>
              <a:off x="1584960" y="5524238"/>
              <a:ext cx="3372051" cy="6527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sp>
        <p:nvSpPr>
          <p:cNvPr id="10" name="מציין מיקום של מספר שקופית 9">
            <a:extLst>
              <a:ext uri="{FF2B5EF4-FFF2-40B4-BE49-F238E27FC236}">
                <a16:creationId xmlns:a16="http://schemas.microsoft.com/office/drawing/2014/main" id="{7316C03E-2DDF-467D-AD1D-D8F5760F7F1D}"/>
              </a:ext>
            </a:extLst>
          </p:cNvPr>
          <p:cNvSpPr>
            <a:spLocks noGrp="1"/>
          </p:cNvSpPr>
          <p:nvPr>
            <p:ph type="sldNum" sz="quarter" idx="12"/>
          </p:nvPr>
        </p:nvSpPr>
        <p:spPr/>
        <p:txBody>
          <a:bodyPr/>
          <a:lstStyle/>
          <a:p>
            <a:fld id="{E40FB71B-CC77-4C54-A1B1-55F326C89BA6}" type="slidenum">
              <a:rPr lang="en-US" smtClean="0"/>
              <a:t>34</a:t>
            </a:fld>
            <a:endParaRPr lang="en-US"/>
          </a:p>
        </p:txBody>
      </p:sp>
      <p:graphicFrame>
        <p:nvGraphicFramePr>
          <p:cNvPr id="15" name="דיאגרמה 14">
            <a:extLst>
              <a:ext uri="{FF2B5EF4-FFF2-40B4-BE49-F238E27FC236}">
                <a16:creationId xmlns:a16="http://schemas.microsoft.com/office/drawing/2014/main" id="{F1B27287-C7D0-480E-A596-D7996E38FD28}"/>
              </a:ext>
            </a:extLst>
          </p:cNvPr>
          <p:cNvGraphicFramePr/>
          <p:nvPr>
            <p:extLst>
              <p:ext uri="{D42A27DB-BD31-4B8C-83A1-F6EECF244321}">
                <p14:modId xmlns:p14="http://schemas.microsoft.com/office/powerpoint/2010/main" val="2033599864"/>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3665298"/>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תמונה 183">
            <a:extLst>
              <a:ext uri="{FF2B5EF4-FFF2-40B4-BE49-F238E27FC236}">
                <a16:creationId xmlns:a16="http://schemas.microsoft.com/office/drawing/2014/main" id="{7AC67E84-56EF-476E-9873-99747B6E8815}"/>
              </a:ext>
            </a:extLst>
          </p:cNvPr>
          <p:cNvPicPr>
            <a:picLocks noChangeAspect="1"/>
          </p:cNvPicPr>
          <p:nvPr/>
        </p:nvPicPr>
        <p:blipFill rotWithShape="1">
          <a:blip r:embed="rId2">
            <a:alphaModFix/>
          </a:blip>
          <a:srcRect l="11139" t="61258" r="73734" b="25455"/>
          <a:stretch/>
        </p:blipFill>
        <p:spPr>
          <a:xfrm>
            <a:off x="510833" y="1565715"/>
            <a:ext cx="4694879" cy="4638987"/>
          </a:xfrm>
          <a:prstGeom prst="rect">
            <a:avLst/>
          </a:prstGeom>
          <a:effectLst>
            <a:outerShdw blurRad="50800" dist="38100" dir="8100000" algn="tr" rotWithShape="0">
              <a:prstClr val="black">
                <a:alpha val="40000"/>
              </a:prstClr>
            </a:outerShdw>
          </a:effectLst>
        </p:spPr>
      </p:pic>
      <p:sp>
        <p:nvSpPr>
          <p:cNvPr id="2" name="כותרת 1">
            <a:extLst>
              <a:ext uri="{FF2B5EF4-FFF2-40B4-BE49-F238E27FC236}">
                <a16:creationId xmlns:a16="http://schemas.microsoft.com/office/drawing/2014/main" id="{4CB12405-16D6-4477-AAB1-92F1CA425ECF}"/>
              </a:ext>
            </a:extLst>
          </p:cNvPr>
          <p:cNvSpPr>
            <a:spLocks noGrp="1"/>
          </p:cNvSpPr>
          <p:nvPr>
            <p:ph type="title"/>
          </p:nvPr>
        </p:nvSpPr>
        <p:spPr>
          <a:xfrm>
            <a:off x="1235024" y="450701"/>
            <a:ext cx="9905998" cy="1478570"/>
          </a:xfrm>
        </p:spPr>
        <p:txBody>
          <a:bodyPr/>
          <a:lstStyle/>
          <a:p>
            <a:r>
              <a:rPr lang="he-IL" dirty="0"/>
              <a:t>ייצוג שני של </a:t>
            </a:r>
            <a:r>
              <a:rPr lang="he-IL"/>
              <a:t>הסביבה – עיבוד וחיתוך של מטריצת הלוח</a:t>
            </a:r>
            <a:endParaRPr lang="en-IL"/>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1DE60CFB-4426-4BB0-AAE3-E2CABBB11661}"/>
                  </a:ext>
                </a:extLst>
              </p:cNvPr>
              <p:cNvSpPr>
                <a:spLocks noGrp="1"/>
              </p:cNvSpPr>
              <p:nvPr>
                <p:ph idx="1"/>
              </p:nvPr>
            </p:nvSpPr>
            <p:spPr>
              <a:xfrm>
                <a:off x="1235023" y="2355399"/>
                <a:ext cx="9905999" cy="3541714"/>
              </a:xfrm>
            </p:spPr>
            <p:txBody>
              <a:bodyPr/>
              <a:lstStyle/>
              <a:p>
                <a:pPr marL="0" indent="0">
                  <a:buNone/>
                </a:pPr>
                <a:r>
                  <a:rPr lang="he-IL"/>
                  <a:t>פעולה שנייה:</a:t>
                </a:r>
              </a:p>
              <a:p>
                <a:r>
                  <a:rPr lang="he-IL"/>
                  <a:t>נחשים בדרך: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oMath>
                </a14:m>
                <a:r>
                  <a:rPr lang="he-IL"/>
                  <a:t> </a:t>
                </a:r>
              </a:p>
              <a:p>
                <a:r>
                  <a:rPr lang="he-IL"/>
                  <a:t>הראש של הנחש שלנו: </a:t>
                </a:r>
                <a14:m>
                  <m:oMath xmlns:m="http://schemas.openxmlformats.org/officeDocument/2006/math">
                    <m:r>
                      <a:rPr lang="he-IL" i="1" dirty="0" smtClean="0">
                        <a:latin typeface="Cambria Math" panose="02040503050406030204" pitchFamily="18" charset="0"/>
                      </a:rPr>
                      <m:t>2</m:t>
                    </m:r>
                  </m:oMath>
                </a14:m>
                <a:endParaRPr lang="he-IL"/>
              </a:p>
              <a:p>
                <a:r>
                  <a:rPr lang="he-IL"/>
                  <a:t>הראש של נחשים אחרים: </a:t>
                </a:r>
                <a14:m>
                  <m:oMath xmlns:m="http://schemas.openxmlformats.org/officeDocument/2006/math">
                    <m:r>
                      <a:rPr lang="he-IL" i="1" dirty="0" smtClean="0">
                        <a:latin typeface="Cambria Math" panose="02040503050406030204" pitchFamily="18" charset="0"/>
                      </a:rPr>
                      <m:t>1</m:t>
                    </m:r>
                  </m:oMath>
                </a14:m>
                <a:endParaRPr lang="he-IL"/>
              </a:p>
              <a:p>
                <a:r>
                  <a:rPr lang="he-IL"/>
                  <a:t>אזורים מחוץ ללוח: </a:t>
                </a:r>
                <a14:m>
                  <m:oMath xmlns:m="http://schemas.openxmlformats.org/officeDocument/2006/math">
                    <m:r>
                      <a:rPr lang="he-IL" i="1" dirty="0" smtClean="0">
                        <a:latin typeface="Cambria Math" panose="02040503050406030204" pitchFamily="18" charset="0"/>
                      </a:rPr>
                      <m:t>−</m:t>
                    </m:r>
                    <m:r>
                      <a:rPr lang="he-IL" i="1" dirty="0" smtClean="0">
                        <a:latin typeface="Cambria Math" panose="02040503050406030204" pitchFamily="18" charset="0"/>
                      </a:rPr>
                      <m:t>1</m:t>
                    </m:r>
                  </m:oMath>
                </a14:m>
                <a:endParaRPr lang="he-IL"/>
              </a:p>
              <a:p>
                <a:r>
                  <a:rPr lang="he-IL"/>
                  <a:t>אזורים ריקים בתוך הלוח: 0</a:t>
                </a:r>
              </a:p>
              <a:p>
                <a:endParaRPr lang="he-IL"/>
              </a:p>
              <a:p>
                <a:endParaRPr lang="en-IL"/>
              </a:p>
            </p:txBody>
          </p:sp>
        </mc:Choice>
        <mc:Fallback xmlns="">
          <p:sp>
            <p:nvSpPr>
              <p:cNvPr id="3" name="מציין מיקום תוכן 2">
                <a:extLst>
                  <a:ext uri="{FF2B5EF4-FFF2-40B4-BE49-F238E27FC236}">
                    <a16:creationId xmlns:a16="http://schemas.microsoft.com/office/drawing/2014/main" id="{1DE60CFB-4426-4BB0-AAE3-E2CABBB11661}"/>
                  </a:ext>
                </a:extLst>
              </p:cNvPr>
              <p:cNvSpPr>
                <a:spLocks noGrp="1" noRot="1" noChangeAspect="1" noMove="1" noResize="1" noEditPoints="1" noAdjustHandles="1" noChangeArrowheads="1" noChangeShapeType="1" noTextEdit="1"/>
              </p:cNvSpPr>
              <p:nvPr>
                <p:ph idx="1"/>
              </p:nvPr>
            </p:nvSpPr>
            <p:spPr>
              <a:xfrm>
                <a:off x="1235023" y="2355399"/>
                <a:ext cx="9905999" cy="3541714"/>
              </a:xfrm>
              <a:blipFill>
                <a:blip r:embed="rId3"/>
                <a:stretch>
                  <a:fillRect t="-344" r="-1292"/>
                </a:stretch>
              </a:blipFill>
            </p:spPr>
            <p:txBody>
              <a:bodyPr/>
              <a:lstStyle/>
              <a:p>
                <a:r>
                  <a:rPr lang="en-US">
                    <a:noFill/>
                  </a:rPr>
                  <a:t> </a:t>
                </a:r>
              </a:p>
            </p:txBody>
          </p:sp>
        </mc:Fallback>
      </mc:AlternateContent>
      <p:sp>
        <p:nvSpPr>
          <p:cNvPr id="7" name="תיבת טקסט 6">
            <a:extLst>
              <a:ext uri="{FF2B5EF4-FFF2-40B4-BE49-F238E27FC236}">
                <a16:creationId xmlns:a16="http://schemas.microsoft.com/office/drawing/2014/main" id="{3F17D57C-D835-4893-B700-B032056E87AC}"/>
              </a:ext>
            </a:extLst>
          </p:cNvPr>
          <p:cNvSpPr txBox="1"/>
          <p:nvPr/>
        </p:nvSpPr>
        <p:spPr>
          <a:xfrm>
            <a:off x="681746"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 name="תיבת טקסט 14">
            <a:extLst>
              <a:ext uri="{FF2B5EF4-FFF2-40B4-BE49-F238E27FC236}">
                <a16:creationId xmlns:a16="http://schemas.microsoft.com/office/drawing/2014/main" id="{CCD31721-6D1D-4818-A36A-09876C787EE9}"/>
              </a:ext>
            </a:extLst>
          </p:cNvPr>
          <p:cNvSpPr txBox="1"/>
          <p:nvPr/>
        </p:nvSpPr>
        <p:spPr>
          <a:xfrm>
            <a:off x="994653"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6" name="תיבת טקסט 15">
            <a:extLst>
              <a:ext uri="{FF2B5EF4-FFF2-40B4-BE49-F238E27FC236}">
                <a16:creationId xmlns:a16="http://schemas.microsoft.com/office/drawing/2014/main" id="{ED2DB263-C0D8-470D-A0EC-8D354242158D}"/>
              </a:ext>
            </a:extLst>
          </p:cNvPr>
          <p:cNvSpPr txBox="1"/>
          <p:nvPr/>
        </p:nvSpPr>
        <p:spPr>
          <a:xfrm>
            <a:off x="1307560"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 name="תיבת טקסט 17">
            <a:extLst>
              <a:ext uri="{FF2B5EF4-FFF2-40B4-BE49-F238E27FC236}">
                <a16:creationId xmlns:a16="http://schemas.microsoft.com/office/drawing/2014/main" id="{F09E9BE4-862D-4168-95FF-C3D046F24D14}"/>
              </a:ext>
            </a:extLst>
          </p:cNvPr>
          <p:cNvSpPr txBox="1"/>
          <p:nvPr/>
        </p:nvSpPr>
        <p:spPr>
          <a:xfrm>
            <a:off x="1620467"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9" name="תיבת טקסט 18">
            <a:extLst>
              <a:ext uri="{FF2B5EF4-FFF2-40B4-BE49-F238E27FC236}">
                <a16:creationId xmlns:a16="http://schemas.microsoft.com/office/drawing/2014/main" id="{AC154A30-1B4D-4EEC-AA61-39F58F3F9C1C}"/>
              </a:ext>
            </a:extLst>
          </p:cNvPr>
          <p:cNvSpPr txBox="1"/>
          <p:nvPr/>
        </p:nvSpPr>
        <p:spPr>
          <a:xfrm>
            <a:off x="1933374"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0" name="תיבת טקסט 19">
            <a:extLst>
              <a:ext uri="{FF2B5EF4-FFF2-40B4-BE49-F238E27FC236}">
                <a16:creationId xmlns:a16="http://schemas.microsoft.com/office/drawing/2014/main" id="{D26BAD07-054E-4F3D-926E-1AE1EBF01950}"/>
              </a:ext>
            </a:extLst>
          </p:cNvPr>
          <p:cNvSpPr txBox="1"/>
          <p:nvPr/>
        </p:nvSpPr>
        <p:spPr>
          <a:xfrm>
            <a:off x="2246281"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1" name="תיבת טקסט 20">
            <a:extLst>
              <a:ext uri="{FF2B5EF4-FFF2-40B4-BE49-F238E27FC236}">
                <a16:creationId xmlns:a16="http://schemas.microsoft.com/office/drawing/2014/main" id="{634395B9-591C-4BD7-8177-D54356F15F91}"/>
              </a:ext>
            </a:extLst>
          </p:cNvPr>
          <p:cNvSpPr txBox="1"/>
          <p:nvPr/>
        </p:nvSpPr>
        <p:spPr>
          <a:xfrm>
            <a:off x="2559188"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2" name="תיבת טקסט 21">
            <a:extLst>
              <a:ext uri="{FF2B5EF4-FFF2-40B4-BE49-F238E27FC236}">
                <a16:creationId xmlns:a16="http://schemas.microsoft.com/office/drawing/2014/main" id="{858F17C7-3708-4D77-95F1-CD2A0E353E6A}"/>
              </a:ext>
            </a:extLst>
          </p:cNvPr>
          <p:cNvSpPr txBox="1"/>
          <p:nvPr/>
        </p:nvSpPr>
        <p:spPr>
          <a:xfrm>
            <a:off x="2872095"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3" name="תיבת טקסט 22">
            <a:extLst>
              <a:ext uri="{FF2B5EF4-FFF2-40B4-BE49-F238E27FC236}">
                <a16:creationId xmlns:a16="http://schemas.microsoft.com/office/drawing/2014/main" id="{A2B888E1-45D3-4A7E-9130-784FA66FEEE4}"/>
              </a:ext>
            </a:extLst>
          </p:cNvPr>
          <p:cNvSpPr txBox="1"/>
          <p:nvPr/>
        </p:nvSpPr>
        <p:spPr>
          <a:xfrm>
            <a:off x="3185002"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4" name="תיבת טקסט 23">
            <a:extLst>
              <a:ext uri="{FF2B5EF4-FFF2-40B4-BE49-F238E27FC236}">
                <a16:creationId xmlns:a16="http://schemas.microsoft.com/office/drawing/2014/main" id="{7CD3BF38-7C92-4A9B-B7A0-E5D07971BED9}"/>
              </a:ext>
            </a:extLst>
          </p:cNvPr>
          <p:cNvSpPr txBox="1"/>
          <p:nvPr/>
        </p:nvSpPr>
        <p:spPr>
          <a:xfrm>
            <a:off x="3497909"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5" name="תיבת טקסט 24">
            <a:extLst>
              <a:ext uri="{FF2B5EF4-FFF2-40B4-BE49-F238E27FC236}">
                <a16:creationId xmlns:a16="http://schemas.microsoft.com/office/drawing/2014/main" id="{D72DB5D5-54C4-4EE2-B634-EDBA2BB227FF}"/>
              </a:ext>
            </a:extLst>
          </p:cNvPr>
          <p:cNvSpPr txBox="1"/>
          <p:nvPr/>
        </p:nvSpPr>
        <p:spPr>
          <a:xfrm>
            <a:off x="3810816"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6" name="תיבת טקסט 25">
            <a:extLst>
              <a:ext uri="{FF2B5EF4-FFF2-40B4-BE49-F238E27FC236}">
                <a16:creationId xmlns:a16="http://schemas.microsoft.com/office/drawing/2014/main" id="{6A909DF0-D026-4DBE-9BFF-66F622A25ABD}"/>
              </a:ext>
            </a:extLst>
          </p:cNvPr>
          <p:cNvSpPr txBox="1"/>
          <p:nvPr/>
        </p:nvSpPr>
        <p:spPr>
          <a:xfrm>
            <a:off x="4123723"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7" name="תיבת טקסט 26">
            <a:extLst>
              <a:ext uri="{FF2B5EF4-FFF2-40B4-BE49-F238E27FC236}">
                <a16:creationId xmlns:a16="http://schemas.microsoft.com/office/drawing/2014/main" id="{699AF102-C580-4DEB-8A8A-C6CC81944F0A}"/>
              </a:ext>
            </a:extLst>
          </p:cNvPr>
          <p:cNvSpPr txBox="1"/>
          <p:nvPr/>
        </p:nvSpPr>
        <p:spPr>
          <a:xfrm>
            <a:off x="4436630"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8" name="תיבת טקסט 27">
            <a:extLst>
              <a:ext uri="{FF2B5EF4-FFF2-40B4-BE49-F238E27FC236}">
                <a16:creationId xmlns:a16="http://schemas.microsoft.com/office/drawing/2014/main" id="{ECCC19E9-49FB-4D0E-9842-023ADC2C81E9}"/>
              </a:ext>
            </a:extLst>
          </p:cNvPr>
          <p:cNvSpPr txBox="1"/>
          <p:nvPr/>
        </p:nvSpPr>
        <p:spPr>
          <a:xfrm>
            <a:off x="4749537" y="167322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29" name="תיבת טקסט 28">
            <a:extLst>
              <a:ext uri="{FF2B5EF4-FFF2-40B4-BE49-F238E27FC236}">
                <a16:creationId xmlns:a16="http://schemas.microsoft.com/office/drawing/2014/main" id="{54735DE3-C2C0-46D4-8417-A3CD6F56ECD5}"/>
              </a:ext>
            </a:extLst>
          </p:cNvPr>
          <p:cNvSpPr txBox="1"/>
          <p:nvPr/>
        </p:nvSpPr>
        <p:spPr>
          <a:xfrm>
            <a:off x="681746"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0" name="תיבת טקסט 29">
            <a:extLst>
              <a:ext uri="{FF2B5EF4-FFF2-40B4-BE49-F238E27FC236}">
                <a16:creationId xmlns:a16="http://schemas.microsoft.com/office/drawing/2014/main" id="{CD68D2B8-F2B9-4D49-9F3C-1095F821319B}"/>
              </a:ext>
            </a:extLst>
          </p:cNvPr>
          <p:cNvSpPr txBox="1"/>
          <p:nvPr/>
        </p:nvSpPr>
        <p:spPr>
          <a:xfrm>
            <a:off x="994653"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1" name="תיבת טקסט 30">
            <a:extLst>
              <a:ext uri="{FF2B5EF4-FFF2-40B4-BE49-F238E27FC236}">
                <a16:creationId xmlns:a16="http://schemas.microsoft.com/office/drawing/2014/main" id="{9A3E8D4B-B3BD-44A2-BEE7-1C10F10E0148}"/>
              </a:ext>
            </a:extLst>
          </p:cNvPr>
          <p:cNvSpPr txBox="1"/>
          <p:nvPr/>
        </p:nvSpPr>
        <p:spPr>
          <a:xfrm>
            <a:off x="1307560"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2" name="תיבת טקסט 31">
            <a:extLst>
              <a:ext uri="{FF2B5EF4-FFF2-40B4-BE49-F238E27FC236}">
                <a16:creationId xmlns:a16="http://schemas.microsoft.com/office/drawing/2014/main" id="{9DB497DD-5B9D-4D29-A44B-C3B0369AC0BF}"/>
              </a:ext>
            </a:extLst>
          </p:cNvPr>
          <p:cNvSpPr txBox="1"/>
          <p:nvPr/>
        </p:nvSpPr>
        <p:spPr>
          <a:xfrm>
            <a:off x="1620467"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3" name="תיבת טקסט 32">
            <a:extLst>
              <a:ext uri="{FF2B5EF4-FFF2-40B4-BE49-F238E27FC236}">
                <a16:creationId xmlns:a16="http://schemas.microsoft.com/office/drawing/2014/main" id="{FFF6FB78-28F3-4830-8F0F-24D44D81EF76}"/>
              </a:ext>
            </a:extLst>
          </p:cNvPr>
          <p:cNvSpPr txBox="1"/>
          <p:nvPr/>
        </p:nvSpPr>
        <p:spPr>
          <a:xfrm>
            <a:off x="1933374"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4" name="תיבת טקסט 33">
            <a:extLst>
              <a:ext uri="{FF2B5EF4-FFF2-40B4-BE49-F238E27FC236}">
                <a16:creationId xmlns:a16="http://schemas.microsoft.com/office/drawing/2014/main" id="{72E0EF75-E59F-4DB6-8503-CAA09C73E659}"/>
              </a:ext>
            </a:extLst>
          </p:cNvPr>
          <p:cNvSpPr txBox="1"/>
          <p:nvPr/>
        </p:nvSpPr>
        <p:spPr>
          <a:xfrm>
            <a:off x="2246281"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5" name="תיבת טקסט 34">
            <a:extLst>
              <a:ext uri="{FF2B5EF4-FFF2-40B4-BE49-F238E27FC236}">
                <a16:creationId xmlns:a16="http://schemas.microsoft.com/office/drawing/2014/main" id="{F37D0C76-239B-42AE-B28C-BE24C1FBA30A}"/>
              </a:ext>
            </a:extLst>
          </p:cNvPr>
          <p:cNvSpPr txBox="1"/>
          <p:nvPr/>
        </p:nvSpPr>
        <p:spPr>
          <a:xfrm>
            <a:off x="2559188"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7" name="תיבת טקסט 36">
            <a:extLst>
              <a:ext uri="{FF2B5EF4-FFF2-40B4-BE49-F238E27FC236}">
                <a16:creationId xmlns:a16="http://schemas.microsoft.com/office/drawing/2014/main" id="{270C3EE7-E803-487B-B52E-FE74669B6330}"/>
              </a:ext>
            </a:extLst>
          </p:cNvPr>
          <p:cNvSpPr txBox="1"/>
          <p:nvPr/>
        </p:nvSpPr>
        <p:spPr>
          <a:xfrm>
            <a:off x="2872095"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8" name="תיבת טקסט 37">
            <a:extLst>
              <a:ext uri="{FF2B5EF4-FFF2-40B4-BE49-F238E27FC236}">
                <a16:creationId xmlns:a16="http://schemas.microsoft.com/office/drawing/2014/main" id="{E7058761-E78A-40BA-A011-3B67B76E2083}"/>
              </a:ext>
            </a:extLst>
          </p:cNvPr>
          <p:cNvSpPr txBox="1"/>
          <p:nvPr/>
        </p:nvSpPr>
        <p:spPr>
          <a:xfrm>
            <a:off x="3185002"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39" name="תיבת טקסט 38">
            <a:extLst>
              <a:ext uri="{FF2B5EF4-FFF2-40B4-BE49-F238E27FC236}">
                <a16:creationId xmlns:a16="http://schemas.microsoft.com/office/drawing/2014/main" id="{BB2BF291-213B-4A5E-9291-9793421DDBEF}"/>
              </a:ext>
            </a:extLst>
          </p:cNvPr>
          <p:cNvSpPr txBox="1"/>
          <p:nvPr/>
        </p:nvSpPr>
        <p:spPr>
          <a:xfrm>
            <a:off x="3497909"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0" name="תיבת טקסט 39">
            <a:extLst>
              <a:ext uri="{FF2B5EF4-FFF2-40B4-BE49-F238E27FC236}">
                <a16:creationId xmlns:a16="http://schemas.microsoft.com/office/drawing/2014/main" id="{F75B2A4E-CCB3-4809-8D0C-AFF3E396CCC3}"/>
              </a:ext>
            </a:extLst>
          </p:cNvPr>
          <p:cNvSpPr txBox="1"/>
          <p:nvPr/>
        </p:nvSpPr>
        <p:spPr>
          <a:xfrm>
            <a:off x="3810816"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1" name="תיבת טקסט 40">
            <a:extLst>
              <a:ext uri="{FF2B5EF4-FFF2-40B4-BE49-F238E27FC236}">
                <a16:creationId xmlns:a16="http://schemas.microsoft.com/office/drawing/2014/main" id="{EDBF75E5-63DC-4245-8887-C3C23A1EE9E8}"/>
              </a:ext>
            </a:extLst>
          </p:cNvPr>
          <p:cNvSpPr txBox="1"/>
          <p:nvPr/>
        </p:nvSpPr>
        <p:spPr>
          <a:xfrm>
            <a:off x="4123723"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2" name="תיבת טקסט 41">
            <a:extLst>
              <a:ext uri="{FF2B5EF4-FFF2-40B4-BE49-F238E27FC236}">
                <a16:creationId xmlns:a16="http://schemas.microsoft.com/office/drawing/2014/main" id="{D5D552C6-B334-4142-A7D2-727F4DC39AF2}"/>
              </a:ext>
            </a:extLst>
          </p:cNvPr>
          <p:cNvSpPr txBox="1"/>
          <p:nvPr/>
        </p:nvSpPr>
        <p:spPr>
          <a:xfrm>
            <a:off x="4436630"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3" name="תיבת טקסט 42">
            <a:extLst>
              <a:ext uri="{FF2B5EF4-FFF2-40B4-BE49-F238E27FC236}">
                <a16:creationId xmlns:a16="http://schemas.microsoft.com/office/drawing/2014/main" id="{24D766B6-391D-47F6-B686-F8E5CB2A6CB0}"/>
              </a:ext>
            </a:extLst>
          </p:cNvPr>
          <p:cNvSpPr txBox="1"/>
          <p:nvPr/>
        </p:nvSpPr>
        <p:spPr>
          <a:xfrm>
            <a:off x="4749537" y="204255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4" name="תיבת טקסט 43">
            <a:extLst>
              <a:ext uri="{FF2B5EF4-FFF2-40B4-BE49-F238E27FC236}">
                <a16:creationId xmlns:a16="http://schemas.microsoft.com/office/drawing/2014/main" id="{C10EF5C1-FF05-4490-908F-3FEDED588391}"/>
              </a:ext>
            </a:extLst>
          </p:cNvPr>
          <p:cNvSpPr txBox="1"/>
          <p:nvPr/>
        </p:nvSpPr>
        <p:spPr>
          <a:xfrm>
            <a:off x="681746"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5" name="תיבת טקסט 44">
            <a:extLst>
              <a:ext uri="{FF2B5EF4-FFF2-40B4-BE49-F238E27FC236}">
                <a16:creationId xmlns:a16="http://schemas.microsoft.com/office/drawing/2014/main" id="{A45515B5-EC80-41BF-B41A-841808DCF55C}"/>
              </a:ext>
            </a:extLst>
          </p:cNvPr>
          <p:cNvSpPr txBox="1"/>
          <p:nvPr/>
        </p:nvSpPr>
        <p:spPr>
          <a:xfrm>
            <a:off x="994653"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6" name="תיבת טקסט 45">
            <a:extLst>
              <a:ext uri="{FF2B5EF4-FFF2-40B4-BE49-F238E27FC236}">
                <a16:creationId xmlns:a16="http://schemas.microsoft.com/office/drawing/2014/main" id="{7CB6628B-A2E9-4A53-993A-0B9D53BAB8EA}"/>
              </a:ext>
            </a:extLst>
          </p:cNvPr>
          <p:cNvSpPr txBox="1"/>
          <p:nvPr/>
        </p:nvSpPr>
        <p:spPr>
          <a:xfrm>
            <a:off x="1307560"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7" name="תיבת טקסט 46">
            <a:extLst>
              <a:ext uri="{FF2B5EF4-FFF2-40B4-BE49-F238E27FC236}">
                <a16:creationId xmlns:a16="http://schemas.microsoft.com/office/drawing/2014/main" id="{5B9940F8-BA87-43E1-9E39-02BB7B15A45C}"/>
              </a:ext>
            </a:extLst>
          </p:cNvPr>
          <p:cNvSpPr txBox="1"/>
          <p:nvPr/>
        </p:nvSpPr>
        <p:spPr>
          <a:xfrm>
            <a:off x="1620467"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8" name="תיבת טקסט 47">
            <a:extLst>
              <a:ext uri="{FF2B5EF4-FFF2-40B4-BE49-F238E27FC236}">
                <a16:creationId xmlns:a16="http://schemas.microsoft.com/office/drawing/2014/main" id="{AC0A86EE-9F5D-45CB-A4A9-D25780E75DB7}"/>
              </a:ext>
            </a:extLst>
          </p:cNvPr>
          <p:cNvSpPr txBox="1"/>
          <p:nvPr/>
        </p:nvSpPr>
        <p:spPr>
          <a:xfrm>
            <a:off x="1933374"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49" name="תיבת טקסט 48">
            <a:extLst>
              <a:ext uri="{FF2B5EF4-FFF2-40B4-BE49-F238E27FC236}">
                <a16:creationId xmlns:a16="http://schemas.microsoft.com/office/drawing/2014/main" id="{D08C42DD-A12C-471B-B814-8A649D77904A}"/>
              </a:ext>
            </a:extLst>
          </p:cNvPr>
          <p:cNvSpPr txBox="1"/>
          <p:nvPr/>
        </p:nvSpPr>
        <p:spPr>
          <a:xfrm>
            <a:off x="2246281"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0" name="תיבת טקסט 49">
            <a:extLst>
              <a:ext uri="{FF2B5EF4-FFF2-40B4-BE49-F238E27FC236}">
                <a16:creationId xmlns:a16="http://schemas.microsoft.com/office/drawing/2014/main" id="{DA94B80E-8DFB-4525-B9C6-3B6034C7F2F0}"/>
              </a:ext>
            </a:extLst>
          </p:cNvPr>
          <p:cNvSpPr txBox="1"/>
          <p:nvPr/>
        </p:nvSpPr>
        <p:spPr>
          <a:xfrm>
            <a:off x="2559188"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1" name="תיבת טקסט 50">
            <a:extLst>
              <a:ext uri="{FF2B5EF4-FFF2-40B4-BE49-F238E27FC236}">
                <a16:creationId xmlns:a16="http://schemas.microsoft.com/office/drawing/2014/main" id="{9D069EFE-1821-4A10-B861-3E21585A337C}"/>
              </a:ext>
            </a:extLst>
          </p:cNvPr>
          <p:cNvSpPr txBox="1"/>
          <p:nvPr/>
        </p:nvSpPr>
        <p:spPr>
          <a:xfrm>
            <a:off x="2872095"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2" name="תיבת טקסט 51">
            <a:extLst>
              <a:ext uri="{FF2B5EF4-FFF2-40B4-BE49-F238E27FC236}">
                <a16:creationId xmlns:a16="http://schemas.microsoft.com/office/drawing/2014/main" id="{2DE9486A-4B54-4ED4-9B33-FAD86C6B969D}"/>
              </a:ext>
            </a:extLst>
          </p:cNvPr>
          <p:cNvSpPr txBox="1"/>
          <p:nvPr/>
        </p:nvSpPr>
        <p:spPr>
          <a:xfrm>
            <a:off x="3185002"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3" name="תיבת טקסט 52">
            <a:extLst>
              <a:ext uri="{FF2B5EF4-FFF2-40B4-BE49-F238E27FC236}">
                <a16:creationId xmlns:a16="http://schemas.microsoft.com/office/drawing/2014/main" id="{9B3F18F1-F72D-4C05-9DB8-8B52EE065685}"/>
              </a:ext>
            </a:extLst>
          </p:cNvPr>
          <p:cNvSpPr txBox="1"/>
          <p:nvPr/>
        </p:nvSpPr>
        <p:spPr>
          <a:xfrm>
            <a:off x="3497909"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4" name="תיבת טקסט 53">
            <a:extLst>
              <a:ext uri="{FF2B5EF4-FFF2-40B4-BE49-F238E27FC236}">
                <a16:creationId xmlns:a16="http://schemas.microsoft.com/office/drawing/2014/main" id="{D1F81A0A-C5BA-45BF-8DA2-D1A29280B549}"/>
              </a:ext>
            </a:extLst>
          </p:cNvPr>
          <p:cNvSpPr txBox="1"/>
          <p:nvPr/>
        </p:nvSpPr>
        <p:spPr>
          <a:xfrm>
            <a:off x="3810816"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5" name="תיבת טקסט 54">
            <a:extLst>
              <a:ext uri="{FF2B5EF4-FFF2-40B4-BE49-F238E27FC236}">
                <a16:creationId xmlns:a16="http://schemas.microsoft.com/office/drawing/2014/main" id="{E8B78CCF-AFFA-492B-AE7B-FFF2B9BAEBF8}"/>
              </a:ext>
            </a:extLst>
          </p:cNvPr>
          <p:cNvSpPr txBox="1"/>
          <p:nvPr/>
        </p:nvSpPr>
        <p:spPr>
          <a:xfrm>
            <a:off x="4123723"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6" name="תיבת טקסט 55">
            <a:extLst>
              <a:ext uri="{FF2B5EF4-FFF2-40B4-BE49-F238E27FC236}">
                <a16:creationId xmlns:a16="http://schemas.microsoft.com/office/drawing/2014/main" id="{43183E38-5BB0-46E4-9303-0707AF17DE07}"/>
              </a:ext>
            </a:extLst>
          </p:cNvPr>
          <p:cNvSpPr txBox="1"/>
          <p:nvPr/>
        </p:nvSpPr>
        <p:spPr>
          <a:xfrm>
            <a:off x="4436630"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7" name="תיבת טקסט 56">
            <a:extLst>
              <a:ext uri="{FF2B5EF4-FFF2-40B4-BE49-F238E27FC236}">
                <a16:creationId xmlns:a16="http://schemas.microsoft.com/office/drawing/2014/main" id="{9B4FDD7E-4CD6-4F9C-9602-D4B6133C3FE6}"/>
              </a:ext>
            </a:extLst>
          </p:cNvPr>
          <p:cNvSpPr txBox="1"/>
          <p:nvPr/>
        </p:nvSpPr>
        <p:spPr>
          <a:xfrm>
            <a:off x="4749537" y="241188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8" name="תיבת טקסט 57">
            <a:extLst>
              <a:ext uri="{FF2B5EF4-FFF2-40B4-BE49-F238E27FC236}">
                <a16:creationId xmlns:a16="http://schemas.microsoft.com/office/drawing/2014/main" id="{9D12E25A-AF06-4367-BC42-4FB5B3F89CAA}"/>
              </a:ext>
            </a:extLst>
          </p:cNvPr>
          <p:cNvSpPr txBox="1"/>
          <p:nvPr/>
        </p:nvSpPr>
        <p:spPr>
          <a:xfrm>
            <a:off x="681746"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59" name="תיבת טקסט 58">
            <a:extLst>
              <a:ext uri="{FF2B5EF4-FFF2-40B4-BE49-F238E27FC236}">
                <a16:creationId xmlns:a16="http://schemas.microsoft.com/office/drawing/2014/main" id="{DDB962BC-BC44-4CAB-B62B-4673452AA8CD}"/>
              </a:ext>
            </a:extLst>
          </p:cNvPr>
          <p:cNvSpPr txBox="1"/>
          <p:nvPr/>
        </p:nvSpPr>
        <p:spPr>
          <a:xfrm>
            <a:off x="994653"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0" name="תיבת טקסט 59">
            <a:extLst>
              <a:ext uri="{FF2B5EF4-FFF2-40B4-BE49-F238E27FC236}">
                <a16:creationId xmlns:a16="http://schemas.microsoft.com/office/drawing/2014/main" id="{36D23A47-6B65-4DEB-B2DB-0C142816B2F0}"/>
              </a:ext>
            </a:extLst>
          </p:cNvPr>
          <p:cNvSpPr txBox="1"/>
          <p:nvPr/>
        </p:nvSpPr>
        <p:spPr>
          <a:xfrm>
            <a:off x="1307560"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1" name="תיבת טקסט 60">
            <a:extLst>
              <a:ext uri="{FF2B5EF4-FFF2-40B4-BE49-F238E27FC236}">
                <a16:creationId xmlns:a16="http://schemas.microsoft.com/office/drawing/2014/main" id="{E52A4CD8-7356-4E2D-A7FE-2EBFC6C7C9CF}"/>
              </a:ext>
            </a:extLst>
          </p:cNvPr>
          <p:cNvSpPr txBox="1"/>
          <p:nvPr/>
        </p:nvSpPr>
        <p:spPr>
          <a:xfrm>
            <a:off x="1620467"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2" name="תיבת טקסט 61">
            <a:extLst>
              <a:ext uri="{FF2B5EF4-FFF2-40B4-BE49-F238E27FC236}">
                <a16:creationId xmlns:a16="http://schemas.microsoft.com/office/drawing/2014/main" id="{7BB15B5A-4DC4-465C-827C-92AFC5F3DE0E}"/>
              </a:ext>
            </a:extLst>
          </p:cNvPr>
          <p:cNvSpPr txBox="1"/>
          <p:nvPr/>
        </p:nvSpPr>
        <p:spPr>
          <a:xfrm>
            <a:off x="1933374"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3" name="תיבת טקסט 62">
            <a:extLst>
              <a:ext uri="{FF2B5EF4-FFF2-40B4-BE49-F238E27FC236}">
                <a16:creationId xmlns:a16="http://schemas.microsoft.com/office/drawing/2014/main" id="{F58E90C2-D26E-4E76-BBE7-E170F2BD1481}"/>
              </a:ext>
            </a:extLst>
          </p:cNvPr>
          <p:cNvSpPr txBox="1"/>
          <p:nvPr/>
        </p:nvSpPr>
        <p:spPr>
          <a:xfrm>
            <a:off x="2246281"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4" name="תיבת טקסט 63">
            <a:extLst>
              <a:ext uri="{FF2B5EF4-FFF2-40B4-BE49-F238E27FC236}">
                <a16:creationId xmlns:a16="http://schemas.microsoft.com/office/drawing/2014/main" id="{4B7A0807-22E7-4B50-AB77-CE75F22B778A}"/>
              </a:ext>
            </a:extLst>
          </p:cNvPr>
          <p:cNvSpPr txBox="1"/>
          <p:nvPr/>
        </p:nvSpPr>
        <p:spPr>
          <a:xfrm>
            <a:off x="2559188"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5" name="תיבת טקסט 64">
            <a:extLst>
              <a:ext uri="{FF2B5EF4-FFF2-40B4-BE49-F238E27FC236}">
                <a16:creationId xmlns:a16="http://schemas.microsoft.com/office/drawing/2014/main" id="{FFF8AD07-670E-44D2-855A-B958FC9F2681}"/>
              </a:ext>
            </a:extLst>
          </p:cNvPr>
          <p:cNvSpPr txBox="1"/>
          <p:nvPr/>
        </p:nvSpPr>
        <p:spPr>
          <a:xfrm>
            <a:off x="2872095"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6" name="תיבת טקסט 65">
            <a:extLst>
              <a:ext uri="{FF2B5EF4-FFF2-40B4-BE49-F238E27FC236}">
                <a16:creationId xmlns:a16="http://schemas.microsoft.com/office/drawing/2014/main" id="{5604F694-9981-4B49-B48A-77B6BF1B8761}"/>
              </a:ext>
            </a:extLst>
          </p:cNvPr>
          <p:cNvSpPr txBox="1"/>
          <p:nvPr/>
        </p:nvSpPr>
        <p:spPr>
          <a:xfrm>
            <a:off x="3185002"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7" name="תיבת טקסט 66">
            <a:extLst>
              <a:ext uri="{FF2B5EF4-FFF2-40B4-BE49-F238E27FC236}">
                <a16:creationId xmlns:a16="http://schemas.microsoft.com/office/drawing/2014/main" id="{B29B7C73-2E9C-4338-9BF8-F99D2F4B3C62}"/>
              </a:ext>
            </a:extLst>
          </p:cNvPr>
          <p:cNvSpPr txBox="1"/>
          <p:nvPr/>
        </p:nvSpPr>
        <p:spPr>
          <a:xfrm>
            <a:off x="3497909"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8" name="תיבת טקסט 67">
            <a:extLst>
              <a:ext uri="{FF2B5EF4-FFF2-40B4-BE49-F238E27FC236}">
                <a16:creationId xmlns:a16="http://schemas.microsoft.com/office/drawing/2014/main" id="{EDD28441-7CBE-4A36-9CE1-C4D700B5ABF4}"/>
              </a:ext>
            </a:extLst>
          </p:cNvPr>
          <p:cNvSpPr txBox="1"/>
          <p:nvPr/>
        </p:nvSpPr>
        <p:spPr>
          <a:xfrm>
            <a:off x="3810816"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69" name="תיבת טקסט 68">
            <a:extLst>
              <a:ext uri="{FF2B5EF4-FFF2-40B4-BE49-F238E27FC236}">
                <a16:creationId xmlns:a16="http://schemas.microsoft.com/office/drawing/2014/main" id="{45E529A5-B444-4F66-BEF8-C0F31A8A0CEE}"/>
              </a:ext>
            </a:extLst>
          </p:cNvPr>
          <p:cNvSpPr txBox="1"/>
          <p:nvPr/>
        </p:nvSpPr>
        <p:spPr>
          <a:xfrm>
            <a:off x="4123723"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0" name="תיבת טקסט 69">
            <a:extLst>
              <a:ext uri="{FF2B5EF4-FFF2-40B4-BE49-F238E27FC236}">
                <a16:creationId xmlns:a16="http://schemas.microsoft.com/office/drawing/2014/main" id="{97C6A782-D152-4E9A-9A9D-7CE21445F492}"/>
              </a:ext>
            </a:extLst>
          </p:cNvPr>
          <p:cNvSpPr txBox="1"/>
          <p:nvPr/>
        </p:nvSpPr>
        <p:spPr>
          <a:xfrm>
            <a:off x="4436630"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1" name="תיבת טקסט 70">
            <a:extLst>
              <a:ext uri="{FF2B5EF4-FFF2-40B4-BE49-F238E27FC236}">
                <a16:creationId xmlns:a16="http://schemas.microsoft.com/office/drawing/2014/main" id="{3A53BA58-B602-4605-AD09-01AEAF296CBD}"/>
              </a:ext>
            </a:extLst>
          </p:cNvPr>
          <p:cNvSpPr txBox="1"/>
          <p:nvPr/>
        </p:nvSpPr>
        <p:spPr>
          <a:xfrm>
            <a:off x="4749537" y="278122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2" name="תיבת טקסט 71">
            <a:extLst>
              <a:ext uri="{FF2B5EF4-FFF2-40B4-BE49-F238E27FC236}">
                <a16:creationId xmlns:a16="http://schemas.microsoft.com/office/drawing/2014/main" id="{A70D3C23-E305-4F50-AF28-0D33D03FB26B}"/>
              </a:ext>
            </a:extLst>
          </p:cNvPr>
          <p:cNvSpPr txBox="1"/>
          <p:nvPr/>
        </p:nvSpPr>
        <p:spPr>
          <a:xfrm>
            <a:off x="681746" y="31505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3" name="תיבת טקסט 72">
            <a:extLst>
              <a:ext uri="{FF2B5EF4-FFF2-40B4-BE49-F238E27FC236}">
                <a16:creationId xmlns:a16="http://schemas.microsoft.com/office/drawing/2014/main" id="{4D30493E-B60A-4A4B-A7F2-74561DD4538C}"/>
              </a:ext>
            </a:extLst>
          </p:cNvPr>
          <p:cNvSpPr txBox="1"/>
          <p:nvPr/>
        </p:nvSpPr>
        <p:spPr>
          <a:xfrm>
            <a:off x="994653" y="31505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4" name="תיבת טקסט 73">
            <a:extLst>
              <a:ext uri="{FF2B5EF4-FFF2-40B4-BE49-F238E27FC236}">
                <a16:creationId xmlns:a16="http://schemas.microsoft.com/office/drawing/2014/main" id="{567B2A4B-5535-4130-A64A-414C021CC04C}"/>
              </a:ext>
            </a:extLst>
          </p:cNvPr>
          <p:cNvSpPr txBox="1"/>
          <p:nvPr/>
        </p:nvSpPr>
        <p:spPr>
          <a:xfrm>
            <a:off x="1307560" y="31505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5" name="תיבת טקסט 74">
            <a:extLst>
              <a:ext uri="{FF2B5EF4-FFF2-40B4-BE49-F238E27FC236}">
                <a16:creationId xmlns:a16="http://schemas.microsoft.com/office/drawing/2014/main" id="{02663926-A71E-4E42-9625-76F481CBBF6A}"/>
              </a:ext>
            </a:extLst>
          </p:cNvPr>
          <p:cNvSpPr txBox="1"/>
          <p:nvPr/>
        </p:nvSpPr>
        <p:spPr>
          <a:xfrm>
            <a:off x="1620467" y="31505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6" name="תיבת טקסט 75">
            <a:extLst>
              <a:ext uri="{FF2B5EF4-FFF2-40B4-BE49-F238E27FC236}">
                <a16:creationId xmlns:a16="http://schemas.microsoft.com/office/drawing/2014/main" id="{9BFDFDA6-34CE-40CB-A10E-ABD11C3ECDC7}"/>
              </a:ext>
            </a:extLst>
          </p:cNvPr>
          <p:cNvSpPr txBox="1"/>
          <p:nvPr/>
        </p:nvSpPr>
        <p:spPr>
          <a:xfrm>
            <a:off x="1933374" y="31505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7" name="תיבת טקסט 76">
            <a:extLst>
              <a:ext uri="{FF2B5EF4-FFF2-40B4-BE49-F238E27FC236}">
                <a16:creationId xmlns:a16="http://schemas.microsoft.com/office/drawing/2014/main" id="{107A5427-9E82-446A-9EC2-2FA38A6C5414}"/>
              </a:ext>
            </a:extLst>
          </p:cNvPr>
          <p:cNvSpPr txBox="1"/>
          <p:nvPr/>
        </p:nvSpPr>
        <p:spPr>
          <a:xfrm>
            <a:off x="2246281" y="31505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8" name="תיבת טקסט 77">
            <a:extLst>
              <a:ext uri="{FF2B5EF4-FFF2-40B4-BE49-F238E27FC236}">
                <a16:creationId xmlns:a16="http://schemas.microsoft.com/office/drawing/2014/main" id="{28CBAAE9-D40E-48F4-A11F-49F076240003}"/>
              </a:ext>
            </a:extLst>
          </p:cNvPr>
          <p:cNvSpPr txBox="1"/>
          <p:nvPr/>
        </p:nvSpPr>
        <p:spPr>
          <a:xfrm>
            <a:off x="2559188" y="31505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79" name="תיבת טקסט 78">
            <a:extLst>
              <a:ext uri="{FF2B5EF4-FFF2-40B4-BE49-F238E27FC236}">
                <a16:creationId xmlns:a16="http://schemas.microsoft.com/office/drawing/2014/main" id="{EB3944E3-8446-4330-B070-99293AD4135C}"/>
              </a:ext>
            </a:extLst>
          </p:cNvPr>
          <p:cNvSpPr txBox="1"/>
          <p:nvPr/>
        </p:nvSpPr>
        <p:spPr>
          <a:xfrm>
            <a:off x="2872095" y="31505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0" name="תיבת טקסט 79">
            <a:extLst>
              <a:ext uri="{FF2B5EF4-FFF2-40B4-BE49-F238E27FC236}">
                <a16:creationId xmlns:a16="http://schemas.microsoft.com/office/drawing/2014/main" id="{FD86CBEF-3BAF-45B9-ADBF-52F4BB0BCD77}"/>
              </a:ext>
            </a:extLst>
          </p:cNvPr>
          <p:cNvSpPr txBox="1"/>
          <p:nvPr/>
        </p:nvSpPr>
        <p:spPr>
          <a:xfrm>
            <a:off x="3185002" y="31505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1" name="תיבת טקסט 80">
            <a:extLst>
              <a:ext uri="{FF2B5EF4-FFF2-40B4-BE49-F238E27FC236}">
                <a16:creationId xmlns:a16="http://schemas.microsoft.com/office/drawing/2014/main" id="{8D606701-193E-4236-9BEC-020AD8DD7F1C}"/>
              </a:ext>
            </a:extLst>
          </p:cNvPr>
          <p:cNvSpPr txBox="1"/>
          <p:nvPr/>
        </p:nvSpPr>
        <p:spPr>
          <a:xfrm>
            <a:off x="3497909" y="31505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2" name="תיבת טקסט 81">
            <a:extLst>
              <a:ext uri="{FF2B5EF4-FFF2-40B4-BE49-F238E27FC236}">
                <a16:creationId xmlns:a16="http://schemas.microsoft.com/office/drawing/2014/main" id="{B5F5DF44-26EB-4A5C-9760-15474A6F77C3}"/>
              </a:ext>
            </a:extLst>
          </p:cNvPr>
          <p:cNvSpPr txBox="1"/>
          <p:nvPr/>
        </p:nvSpPr>
        <p:spPr>
          <a:xfrm>
            <a:off x="3810816" y="315055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3" name="תיבת טקסט 82">
            <a:extLst>
              <a:ext uri="{FF2B5EF4-FFF2-40B4-BE49-F238E27FC236}">
                <a16:creationId xmlns:a16="http://schemas.microsoft.com/office/drawing/2014/main" id="{32229C76-AFA5-4D66-995C-93480F884291}"/>
              </a:ext>
            </a:extLst>
          </p:cNvPr>
          <p:cNvSpPr txBox="1"/>
          <p:nvPr/>
        </p:nvSpPr>
        <p:spPr>
          <a:xfrm>
            <a:off x="4053191" y="3150553"/>
            <a:ext cx="383439"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a:solidFill>
                  <a:schemeClr val="bg1"/>
                </a:solidFill>
              </a:rPr>
              <a:t>1</a:t>
            </a:r>
            <a:r>
              <a:rPr lang="en-US">
                <a:solidFill>
                  <a:schemeClr val="bg1"/>
                </a:solidFill>
              </a:rPr>
              <a:t>-</a:t>
            </a:r>
            <a:endParaRPr lang="en-IL">
              <a:solidFill>
                <a:schemeClr val="bg1"/>
              </a:solidFill>
            </a:endParaRPr>
          </a:p>
        </p:txBody>
      </p:sp>
      <p:sp>
        <p:nvSpPr>
          <p:cNvPr id="84" name="תיבת טקסט 83">
            <a:extLst>
              <a:ext uri="{FF2B5EF4-FFF2-40B4-BE49-F238E27FC236}">
                <a16:creationId xmlns:a16="http://schemas.microsoft.com/office/drawing/2014/main" id="{47C21837-136F-4BD3-9CA4-70D0D0976B39}"/>
              </a:ext>
            </a:extLst>
          </p:cNvPr>
          <p:cNvSpPr txBox="1"/>
          <p:nvPr/>
        </p:nvSpPr>
        <p:spPr>
          <a:xfrm>
            <a:off x="4366098" y="3150553"/>
            <a:ext cx="383439"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a:solidFill>
                  <a:schemeClr val="bg1"/>
                </a:solidFill>
              </a:rPr>
              <a:t>1</a:t>
            </a:r>
            <a:r>
              <a:rPr lang="en-US">
                <a:solidFill>
                  <a:schemeClr val="bg1"/>
                </a:solidFill>
              </a:rPr>
              <a:t>-</a:t>
            </a:r>
            <a:endParaRPr lang="en-IL">
              <a:solidFill>
                <a:schemeClr val="bg1"/>
              </a:solidFill>
            </a:endParaRPr>
          </a:p>
        </p:txBody>
      </p:sp>
      <p:sp>
        <p:nvSpPr>
          <p:cNvPr id="85" name="תיבת טקסט 84">
            <a:extLst>
              <a:ext uri="{FF2B5EF4-FFF2-40B4-BE49-F238E27FC236}">
                <a16:creationId xmlns:a16="http://schemas.microsoft.com/office/drawing/2014/main" id="{C826F993-A275-41CB-9380-9615CA951277}"/>
              </a:ext>
            </a:extLst>
          </p:cNvPr>
          <p:cNvSpPr txBox="1"/>
          <p:nvPr/>
        </p:nvSpPr>
        <p:spPr>
          <a:xfrm>
            <a:off x="4679005" y="3150553"/>
            <a:ext cx="383439"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a:solidFill>
                  <a:schemeClr val="bg1"/>
                </a:solidFill>
              </a:rPr>
              <a:t>1</a:t>
            </a:r>
            <a:r>
              <a:rPr lang="en-US">
                <a:solidFill>
                  <a:schemeClr val="bg1"/>
                </a:solidFill>
              </a:rPr>
              <a:t>-</a:t>
            </a:r>
            <a:endParaRPr lang="en-IL">
              <a:solidFill>
                <a:schemeClr val="bg1"/>
              </a:solidFill>
            </a:endParaRPr>
          </a:p>
        </p:txBody>
      </p:sp>
      <p:sp>
        <p:nvSpPr>
          <p:cNvPr id="86" name="תיבת טקסט 85">
            <a:extLst>
              <a:ext uri="{FF2B5EF4-FFF2-40B4-BE49-F238E27FC236}">
                <a16:creationId xmlns:a16="http://schemas.microsoft.com/office/drawing/2014/main" id="{0F051643-A346-46DB-9BCC-A7D5ACBC02D9}"/>
              </a:ext>
            </a:extLst>
          </p:cNvPr>
          <p:cNvSpPr txBox="1"/>
          <p:nvPr/>
        </p:nvSpPr>
        <p:spPr>
          <a:xfrm>
            <a:off x="681746" y="35198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7" name="תיבת טקסט 86">
            <a:extLst>
              <a:ext uri="{FF2B5EF4-FFF2-40B4-BE49-F238E27FC236}">
                <a16:creationId xmlns:a16="http://schemas.microsoft.com/office/drawing/2014/main" id="{A5A42804-68D0-48ED-AA56-B8AA21670D73}"/>
              </a:ext>
            </a:extLst>
          </p:cNvPr>
          <p:cNvSpPr txBox="1"/>
          <p:nvPr/>
        </p:nvSpPr>
        <p:spPr>
          <a:xfrm>
            <a:off x="994653" y="35198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8" name="תיבת טקסט 87">
            <a:extLst>
              <a:ext uri="{FF2B5EF4-FFF2-40B4-BE49-F238E27FC236}">
                <a16:creationId xmlns:a16="http://schemas.microsoft.com/office/drawing/2014/main" id="{612000C7-B5DB-4E4E-A3D6-344228521645}"/>
              </a:ext>
            </a:extLst>
          </p:cNvPr>
          <p:cNvSpPr txBox="1"/>
          <p:nvPr/>
        </p:nvSpPr>
        <p:spPr>
          <a:xfrm>
            <a:off x="1307560" y="35198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89" name="תיבת טקסט 88">
            <a:extLst>
              <a:ext uri="{FF2B5EF4-FFF2-40B4-BE49-F238E27FC236}">
                <a16:creationId xmlns:a16="http://schemas.microsoft.com/office/drawing/2014/main" id="{DBEDDCF5-E505-46D8-A8CC-C6FCE9A35726}"/>
              </a:ext>
            </a:extLst>
          </p:cNvPr>
          <p:cNvSpPr txBox="1"/>
          <p:nvPr/>
        </p:nvSpPr>
        <p:spPr>
          <a:xfrm>
            <a:off x="1620467" y="35198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0" name="תיבת טקסט 89">
            <a:extLst>
              <a:ext uri="{FF2B5EF4-FFF2-40B4-BE49-F238E27FC236}">
                <a16:creationId xmlns:a16="http://schemas.microsoft.com/office/drawing/2014/main" id="{62F19D29-306B-40A0-8212-E51B37430589}"/>
              </a:ext>
            </a:extLst>
          </p:cNvPr>
          <p:cNvSpPr txBox="1"/>
          <p:nvPr/>
        </p:nvSpPr>
        <p:spPr>
          <a:xfrm>
            <a:off x="1933374" y="35198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1" name="תיבת טקסט 90">
            <a:extLst>
              <a:ext uri="{FF2B5EF4-FFF2-40B4-BE49-F238E27FC236}">
                <a16:creationId xmlns:a16="http://schemas.microsoft.com/office/drawing/2014/main" id="{7B5681C1-8DDA-4CE7-86EB-4A3EB86F78F6}"/>
              </a:ext>
            </a:extLst>
          </p:cNvPr>
          <p:cNvSpPr txBox="1"/>
          <p:nvPr/>
        </p:nvSpPr>
        <p:spPr>
          <a:xfrm>
            <a:off x="2246281" y="35198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2" name="תיבת טקסט 91">
            <a:extLst>
              <a:ext uri="{FF2B5EF4-FFF2-40B4-BE49-F238E27FC236}">
                <a16:creationId xmlns:a16="http://schemas.microsoft.com/office/drawing/2014/main" id="{42C4A36C-D767-4C57-8F3E-548FDBA0C51C}"/>
              </a:ext>
            </a:extLst>
          </p:cNvPr>
          <p:cNvSpPr txBox="1"/>
          <p:nvPr/>
        </p:nvSpPr>
        <p:spPr>
          <a:xfrm>
            <a:off x="2559188" y="35198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3" name="תיבת טקסט 92">
            <a:extLst>
              <a:ext uri="{FF2B5EF4-FFF2-40B4-BE49-F238E27FC236}">
                <a16:creationId xmlns:a16="http://schemas.microsoft.com/office/drawing/2014/main" id="{50609D33-59FE-4953-9768-F2076BA26917}"/>
              </a:ext>
            </a:extLst>
          </p:cNvPr>
          <p:cNvSpPr txBox="1"/>
          <p:nvPr/>
        </p:nvSpPr>
        <p:spPr>
          <a:xfrm>
            <a:off x="2872095" y="35198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5" name="תיבת טקסט 94">
            <a:extLst>
              <a:ext uri="{FF2B5EF4-FFF2-40B4-BE49-F238E27FC236}">
                <a16:creationId xmlns:a16="http://schemas.microsoft.com/office/drawing/2014/main" id="{94F41258-E112-41C9-9BE5-CA393E647FFA}"/>
              </a:ext>
            </a:extLst>
          </p:cNvPr>
          <p:cNvSpPr txBox="1"/>
          <p:nvPr/>
        </p:nvSpPr>
        <p:spPr>
          <a:xfrm>
            <a:off x="3497909" y="35198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6" name="תיבת טקסט 95">
            <a:extLst>
              <a:ext uri="{FF2B5EF4-FFF2-40B4-BE49-F238E27FC236}">
                <a16:creationId xmlns:a16="http://schemas.microsoft.com/office/drawing/2014/main" id="{7F0591FA-859F-492A-A531-0D715DC59046}"/>
              </a:ext>
            </a:extLst>
          </p:cNvPr>
          <p:cNvSpPr txBox="1"/>
          <p:nvPr/>
        </p:nvSpPr>
        <p:spPr>
          <a:xfrm>
            <a:off x="3740284" y="3519885"/>
            <a:ext cx="383439"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a:solidFill>
                  <a:schemeClr val="bg1"/>
                </a:solidFill>
              </a:rPr>
              <a:t>1</a:t>
            </a:r>
            <a:r>
              <a:rPr lang="en-US">
                <a:solidFill>
                  <a:schemeClr val="bg1"/>
                </a:solidFill>
              </a:rPr>
              <a:t>-</a:t>
            </a:r>
            <a:endParaRPr lang="en-IL">
              <a:solidFill>
                <a:schemeClr val="bg1"/>
              </a:solidFill>
            </a:endParaRPr>
          </a:p>
        </p:txBody>
      </p:sp>
      <p:sp>
        <p:nvSpPr>
          <p:cNvPr id="97" name="תיבת טקסט 96">
            <a:extLst>
              <a:ext uri="{FF2B5EF4-FFF2-40B4-BE49-F238E27FC236}">
                <a16:creationId xmlns:a16="http://schemas.microsoft.com/office/drawing/2014/main" id="{EC4AFDD8-002D-4505-92D9-DF554A9752BA}"/>
              </a:ext>
            </a:extLst>
          </p:cNvPr>
          <p:cNvSpPr txBox="1"/>
          <p:nvPr/>
        </p:nvSpPr>
        <p:spPr>
          <a:xfrm>
            <a:off x="4053191" y="3519885"/>
            <a:ext cx="383439"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a:solidFill>
                  <a:schemeClr val="bg1"/>
                </a:solidFill>
              </a:rPr>
              <a:t>1</a:t>
            </a:r>
            <a:r>
              <a:rPr lang="en-US">
                <a:solidFill>
                  <a:schemeClr val="bg1"/>
                </a:solidFill>
              </a:rPr>
              <a:t>-</a:t>
            </a:r>
            <a:endParaRPr lang="en-IL">
              <a:solidFill>
                <a:schemeClr val="bg1"/>
              </a:solidFill>
            </a:endParaRPr>
          </a:p>
        </p:txBody>
      </p:sp>
      <p:sp>
        <p:nvSpPr>
          <p:cNvPr id="98" name="תיבת טקסט 97">
            <a:extLst>
              <a:ext uri="{FF2B5EF4-FFF2-40B4-BE49-F238E27FC236}">
                <a16:creationId xmlns:a16="http://schemas.microsoft.com/office/drawing/2014/main" id="{C96105AC-5F7C-4B5A-97F1-9C19BF0226FE}"/>
              </a:ext>
            </a:extLst>
          </p:cNvPr>
          <p:cNvSpPr txBox="1"/>
          <p:nvPr/>
        </p:nvSpPr>
        <p:spPr>
          <a:xfrm>
            <a:off x="4436630" y="35198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99" name="תיבת טקסט 98">
            <a:extLst>
              <a:ext uri="{FF2B5EF4-FFF2-40B4-BE49-F238E27FC236}">
                <a16:creationId xmlns:a16="http://schemas.microsoft.com/office/drawing/2014/main" id="{E652373F-69E0-4A12-B55E-6CC1865515E9}"/>
              </a:ext>
            </a:extLst>
          </p:cNvPr>
          <p:cNvSpPr txBox="1"/>
          <p:nvPr/>
        </p:nvSpPr>
        <p:spPr>
          <a:xfrm>
            <a:off x="4749537" y="351988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0" name="תיבת טקסט 99">
            <a:extLst>
              <a:ext uri="{FF2B5EF4-FFF2-40B4-BE49-F238E27FC236}">
                <a16:creationId xmlns:a16="http://schemas.microsoft.com/office/drawing/2014/main" id="{2E10E8D9-7833-4139-B4FE-D613A01B8BF4}"/>
              </a:ext>
            </a:extLst>
          </p:cNvPr>
          <p:cNvSpPr txBox="1"/>
          <p:nvPr/>
        </p:nvSpPr>
        <p:spPr>
          <a:xfrm>
            <a:off x="681746" y="38892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1" name="תיבת טקסט 100">
            <a:extLst>
              <a:ext uri="{FF2B5EF4-FFF2-40B4-BE49-F238E27FC236}">
                <a16:creationId xmlns:a16="http://schemas.microsoft.com/office/drawing/2014/main" id="{C7B596EB-57FF-48B2-A32A-53B553EB5938}"/>
              </a:ext>
            </a:extLst>
          </p:cNvPr>
          <p:cNvSpPr txBox="1"/>
          <p:nvPr/>
        </p:nvSpPr>
        <p:spPr>
          <a:xfrm>
            <a:off x="994653" y="38892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2" name="תיבת טקסט 101">
            <a:extLst>
              <a:ext uri="{FF2B5EF4-FFF2-40B4-BE49-F238E27FC236}">
                <a16:creationId xmlns:a16="http://schemas.microsoft.com/office/drawing/2014/main" id="{A360535E-154F-44B6-AFF4-406CBEC653E3}"/>
              </a:ext>
            </a:extLst>
          </p:cNvPr>
          <p:cNvSpPr txBox="1"/>
          <p:nvPr/>
        </p:nvSpPr>
        <p:spPr>
          <a:xfrm>
            <a:off x="1307560" y="38892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3" name="תיבת טקסט 102">
            <a:extLst>
              <a:ext uri="{FF2B5EF4-FFF2-40B4-BE49-F238E27FC236}">
                <a16:creationId xmlns:a16="http://schemas.microsoft.com/office/drawing/2014/main" id="{F2603B6B-D1C6-4AC2-A052-DFE6BA5C5A81}"/>
              </a:ext>
            </a:extLst>
          </p:cNvPr>
          <p:cNvSpPr txBox="1"/>
          <p:nvPr/>
        </p:nvSpPr>
        <p:spPr>
          <a:xfrm>
            <a:off x="1620467" y="38892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4" name="תיבת טקסט 103">
            <a:extLst>
              <a:ext uri="{FF2B5EF4-FFF2-40B4-BE49-F238E27FC236}">
                <a16:creationId xmlns:a16="http://schemas.microsoft.com/office/drawing/2014/main" id="{12DD2ED1-428C-49B8-8EA6-1D8C1A4D4237}"/>
              </a:ext>
            </a:extLst>
          </p:cNvPr>
          <p:cNvSpPr txBox="1"/>
          <p:nvPr/>
        </p:nvSpPr>
        <p:spPr>
          <a:xfrm>
            <a:off x="1933374" y="38892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5" name="תיבת טקסט 104">
            <a:extLst>
              <a:ext uri="{FF2B5EF4-FFF2-40B4-BE49-F238E27FC236}">
                <a16:creationId xmlns:a16="http://schemas.microsoft.com/office/drawing/2014/main" id="{9DD6BCC7-C748-41BE-9856-B40F93357BB2}"/>
              </a:ext>
            </a:extLst>
          </p:cNvPr>
          <p:cNvSpPr txBox="1"/>
          <p:nvPr/>
        </p:nvSpPr>
        <p:spPr>
          <a:xfrm>
            <a:off x="2246281" y="38892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06" name="תיבת טקסט 105">
            <a:extLst>
              <a:ext uri="{FF2B5EF4-FFF2-40B4-BE49-F238E27FC236}">
                <a16:creationId xmlns:a16="http://schemas.microsoft.com/office/drawing/2014/main" id="{A7EA594A-9373-4077-B6C0-B7A4FE6D8B98}"/>
              </a:ext>
            </a:extLst>
          </p:cNvPr>
          <p:cNvSpPr txBox="1"/>
          <p:nvPr/>
        </p:nvSpPr>
        <p:spPr>
          <a:xfrm>
            <a:off x="2538868" y="3889217"/>
            <a:ext cx="312907"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he-IL" b="1" u="sng">
                <a:solidFill>
                  <a:schemeClr val="bg1"/>
                </a:solidFill>
                <a:effectLst>
                  <a:outerShdw blurRad="38100" dist="38100" dir="2700000" algn="tl">
                    <a:srgbClr val="000000">
                      <a:alpha val="43137"/>
                    </a:srgbClr>
                  </a:outerShdw>
                </a:effectLst>
              </a:rPr>
              <a:t>2</a:t>
            </a:r>
            <a:endParaRPr lang="en-IL" b="1" u="sng">
              <a:solidFill>
                <a:schemeClr val="bg1"/>
              </a:solidFill>
              <a:effectLst>
                <a:outerShdw blurRad="38100" dist="38100" dir="2700000" algn="tl">
                  <a:srgbClr val="000000">
                    <a:alpha val="43137"/>
                  </a:srgbClr>
                </a:outerShdw>
              </a:effectLst>
            </a:endParaRPr>
          </a:p>
        </p:txBody>
      </p:sp>
      <p:sp>
        <p:nvSpPr>
          <p:cNvPr id="107" name="תיבת טקסט 106">
            <a:extLst>
              <a:ext uri="{FF2B5EF4-FFF2-40B4-BE49-F238E27FC236}">
                <a16:creationId xmlns:a16="http://schemas.microsoft.com/office/drawing/2014/main" id="{4230616A-86FE-4FB8-8589-5FB8B9B01D54}"/>
              </a:ext>
            </a:extLst>
          </p:cNvPr>
          <p:cNvSpPr txBox="1"/>
          <p:nvPr/>
        </p:nvSpPr>
        <p:spPr>
          <a:xfrm>
            <a:off x="2812784" y="3889217"/>
            <a:ext cx="372218"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09" name="תיבת טקסט 108">
            <a:extLst>
              <a:ext uri="{FF2B5EF4-FFF2-40B4-BE49-F238E27FC236}">
                <a16:creationId xmlns:a16="http://schemas.microsoft.com/office/drawing/2014/main" id="{DBD2611D-71FB-4D54-92E9-082653E28A16}"/>
              </a:ext>
            </a:extLst>
          </p:cNvPr>
          <p:cNvSpPr txBox="1"/>
          <p:nvPr/>
        </p:nvSpPr>
        <p:spPr>
          <a:xfrm>
            <a:off x="3497909" y="38892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0" name="תיבת טקסט 109">
            <a:extLst>
              <a:ext uri="{FF2B5EF4-FFF2-40B4-BE49-F238E27FC236}">
                <a16:creationId xmlns:a16="http://schemas.microsoft.com/office/drawing/2014/main" id="{662CBC73-AD7B-45F1-B597-4B0FD331EBFF}"/>
              </a:ext>
            </a:extLst>
          </p:cNvPr>
          <p:cNvSpPr txBox="1"/>
          <p:nvPr/>
        </p:nvSpPr>
        <p:spPr>
          <a:xfrm>
            <a:off x="3810816" y="38892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1" name="תיבת טקסט 110">
            <a:extLst>
              <a:ext uri="{FF2B5EF4-FFF2-40B4-BE49-F238E27FC236}">
                <a16:creationId xmlns:a16="http://schemas.microsoft.com/office/drawing/2014/main" id="{692FED55-E053-45F2-9E8F-3FAFD27736E9}"/>
              </a:ext>
            </a:extLst>
          </p:cNvPr>
          <p:cNvSpPr txBox="1"/>
          <p:nvPr/>
        </p:nvSpPr>
        <p:spPr>
          <a:xfrm>
            <a:off x="4123723" y="38892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2" name="תיבת טקסט 111">
            <a:extLst>
              <a:ext uri="{FF2B5EF4-FFF2-40B4-BE49-F238E27FC236}">
                <a16:creationId xmlns:a16="http://schemas.microsoft.com/office/drawing/2014/main" id="{326804BE-AA86-4F10-B06B-07D03F3D723E}"/>
              </a:ext>
            </a:extLst>
          </p:cNvPr>
          <p:cNvSpPr txBox="1"/>
          <p:nvPr/>
        </p:nvSpPr>
        <p:spPr>
          <a:xfrm>
            <a:off x="4436630" y="38892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3" name="תיבת טקסט 112">
            <a:extLst>
              <a:ext uri="{FF2B5EF4-FFF2-40B4-BE49-F238E27FC236}">
                <a16:creationId xmlns:a16="http://schemas.microsoft.com/office/drawing/2014/main" id="{C999DFA9-F42C-4D47-B25C-845608C0569A}"/>
              </a:ext>
            </a:extLst>
          </p:cNvPr>
          <p:cNvSpPr txBox="1"/>
          <p:nvPr/>
        </p:nvSpPr>
        <p:spPr>
          <a:xfrm>
            <a:off x="4749537" y="388921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4" name="תיבת טקסט 113">
            <a:extLst>
              <a:ext uri="{FF2B5EF4-FFF2-40B4-BE49-F238E27FC236}">
                <a16:creationId xmlns:a16="http://schemas.microsoft.com/office/drawing/2014/main" id="{89F473F5-CA74-4227-A352-028406B7F4AC}"/>
              </a:ext>
            </a:extLst>
          </p:cNvPr>
          <p:cNvSpPr txBox="1"/>
          <p:nvPr/>
        </p:nvSpPr>
        <p:spPr>
          <a:xfrm>
            <a:off x="681746"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5" name="תיבת טקסט 114">
            <a:extLst>
              <a:ext uri="{FF2B5EF4-FFF2-40B4-BE49-F238E27FC236}">
                <a16:creationId xmlns:a16="http://schemas.microsoft.com/office/drawing/2014/main" id="{6326F6C5-D8A5-4286-B982-A2699C24C0D9}"/>
              </a:ext>
            </a:extLst>
          </p:cNvPr>
          <p:cNvSpPr txBox="1"/>
          <p:nvPr/>
        </p:nvSpPr>
        <p:spPr>
          <a:xfrm>
            <a:off x="994653"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6" name="תיבת טקסט 115">
            <a:extLst>
              <a:ext uri="{FF2B5EF4-FFF2-40B4-BE49-F238E27FC236}">
                <a16:creationId xmlns:a16="http://schemas.microsoft.com/office/drawing/2014/main" id="{F111AD0A-C309-48D2-805F-433340C37407}"/>
              </a:ext>
            </a:extLst>
          </p:cNvPr>
          <p:cNvSpPr txBox="1"/>
          <p:nvPr/>
        </p:nvSpPr>
        <p:spPr>
          <a:xfrm>
            <a:off x="1307560"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7" name="תיבת טקסט 116">
            <a:extLst>
              <a:ext uri="{FF2B5EF4-FFF2-40B4-BE49-F238E27FC236}">
                <a16:creationId xmlns:a16="http://schemas.microsoft.com/office/drawing/2014/main" id="{EE18B121-25BF-454C-B150-53FF28B30746}"/>
              </a:ext>
            </a:extLst>
          </p:cNvPr>
          <p:cNvSpPr txBox="1"/>
          <p:nvPr/>
        </p:nvSpPr>
        <p:spPr>
          <a:xfrm>
            <a:off x="1620467"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8" name="תיבת טקסט 117">
            <a:extLst>
              <a:ext uri="{FF2B5EF4-FFF2-40B4-BE49-F238E27FC236}">
                <a16:creationId xmlns:a16="http://schemas.microsoft.com/office/drawing/2014/main" id="{2224E42B-5AAE-402B-81C8-A7D941C9EC00}"/>
              </a:ext>
            </a:extLst>
          </p:cNvPr>
          <p:cNvSpPr txBox="1"/>
          <p:nvPr/>
        </p:nvSpPr>
        <p:spPr>
          <a:xfrm>
            <a:off x="1933374"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19" name="תיבת טקסט 118">
            <a:extLst>
              <a:ext uri="{FF2B5EF4-FFF2-40B4-BE49-F238E27FC236}">
                <a16:creationId xmlns:a16="http://schemas.microsoft.com/office/drawing/2014/main" id="{96E76B84-37F4-467A-BDD5-BCEDFD543C96}"/>
              </a:ext>
            </a:extLst>
          </p:cNvPr>
          <p:cNvSpPr txBox="1"/>
          <p:nvPr/>
        </p:nvSpPr>
        <p:spPr>
          <a:xfrm>
            <a:off x="2246281"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0" name="תיבת טקסט 119">
            <a:extLst>
              <a:ext uri="{FF2B5EF4-FFF2-40B4-BE49-F238E27FC236}">
                <a16:creationId xmlns:a16="http://schemas.microsoft.com/office/drawing/2014/main" id="{0C841B65-7A17-4758-AD1C-09FFA32FAA95}"/>
              </a:ext>
            </a:extLst>
          </p:cNvPr>
          <p:cNvSpPr txBox="1"/>
          <p:nvPr/>
        </p:nvSpPr>
        <p:spPr>
          <a:xfrm>
            <a:off x="2559188"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1" name="תיבת טקסט 120">
            <a:extLst>
              <a:ext uri="{FF2B5EF4-FFF2-40B4-BE49-F238E27FC236}">
                <a16:creationId xmlns:a16="http://schemas.microsoft.com/office/drawing/2014/main" id="{D8B23950-84AE-4051-B6B8-8F88E6E56C1D}"/>
              </a:ext>
            </a:extLst>
          </p:cNvPr>
          <p:cNvSpPr txBox="1"/>
          <p:nvPr/>
        </p:nvSpPr>
        <p:spPr>
          <a:xfrm>
            <a:off x="2872095"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2" name="תיבת טקסט 121">
            <a:extLst>
              <a:ext uri="{FF2B5EF4-FFF2-40B4-BE49-F238E27FC236}">
                <a16:creationId xmlns:a16="http://schemas.microsoft.com/office/drawing/2014/main" id="{560EB1EA-8B52-49DF-B819-024495B0B9D5}"/>
              </a:ext>
            </a:extLst>
          </p:cNvPr>
          <p:cNvSpPr txBox="1"/>
          <p:nvPr/>
        </p:nvSpPr>
        <p:spPr>
          <a:xfrm>
            <a:off x="3185002"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3" name="תיבת טקסט 122">
            <a:extLst>
              <a:ext uri="{FF2B5EF4-FFF2-40B4-BE49-F238E27FC236}">
                <a16:creationId xmlns:a16="http://schemas.microsoft.com/office/drawing/2014/main" id="{8CE9A510-BA3B-42D7-82B8-81A87039E086}"/>
              </a:ext>
            </a:extLst>
          </p:cNvPr>
          <p:cNvSpPr txBox="1"/>
          <p:nvPr/>
        </p:nvSpPr>
        <p:spPr>
          <a:xfrm>
            <a:off x="3497909"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4" name="תיבת טקסט 123">
            <a:extLst>
              <a:ext uri="{FF2B5EF4-FFF2-40B4-BE49-F238E27FC236}">
                <a16:creationId xmlns:a16="http://schemas.microsoft.com/office/drawing/2014/main" id="{328C452F-1B79-46DC-BEFB-4F4D20F054C4}"/>
              </a:ext>
            </a:extLst>
          </p:cNvPr>
          <p:cNvSpPr txBox="1"/>
          <p:nvPr/>
        </p:nvSpPr>
        <p:spPr>
          <a:xfrm>
            <a:off x="3810816"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5" name="תיבת טקסט 124">
            <a:extLst>
              <a:ext uri="{FF2B5EF4-FFF2-40B4-BE49-F238E27FC236}">
                <a16:creationId xmlns:a16="http://schemas.microsoft.com/office/drawing/2014/main" id="{AA92EC1F-EF40-47DD-ACF3-C63D2322CA21}"/>
              </a:ext>
            </a:extLst>
          </p:cNvPr>
          <p:cNvSpPr txBox="1"/>
          <p:nvPr/>
        </p:nvSpPr>
        <p:spPr>
          <a:xfrm>
            <a:off x="4123723"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6" name="תיבת טקסט 125">
            <a:extLst>
              <a:ext uri="{FF2B5EF4-FFF2-40B4-BE49-F238E27FC236}">
                <a16:creationId xmlns:a16="http://schemas.microsoft.com/office/drawing/2014/main" id="{D496B196-2B32-4CE6-A3EA-899948B2F66F}"/>
              </a:ext>
            </a:extLst>
          </p:cNvPr>
          <p:cNvSpPr txBox="1"/>
          <p:nvPr/>
        </p:nvSpPr>
        <p:spPr>
          <a:xfrm>
            <a:off x="4436630"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7" name="תיבת טקסט 126">
            <a:extLst>
              <a:ext uri="{FF2B5EF4-FFF2-40B4-BE49-F238E27FC236}">
                <a16:creationId xmlns:a16="http://schemas.microsoft.com/office/drawing/2014/main" id="{2F67E2FB-0ED4-4E6F-B210-66DA4C0A3C9E}"/>
              </a:ext>
            </a:extLst>
          </p:cNvPr>
          <p:cNvSpPr txBox="1"/>
          <p:nvPr/>
        </p:nvSpPr>
        <p:spPr>
          <a:xfrm>
            <a:off x="4749537" y="4258549"/>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8" name="תיבת טקסט 127">
            <a:extLst>
              <a:ext uri="{FF2B5EF4-FFF2-40B4-BE49-F238E27FC236}">
                <a16:creationId xmlns:a16="http://schemas.microsoft.com/office/drawing/2014/main" id="{F207BF1C-C0F3-416C-BCB9-22A45822BC87}"/>
              </a:ext>
            </a:extLst>
          </p:cNvPr>
          <p:cNvSpPr txBox="1"/>
          <p:nvPr/>
        </p:nvSpPr>
        <p:spPr>
          <a:xfrm>
            <a:off x="681746"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29" name="תיבת טקסט 128">
            <a:extLst>
              <a:ext uri="{FF2B5EF4-FFF2-40B4-BE49-F238E27FC236}">
                <a16:creationId xmlns:a16="http://schemas.microsoft.com/office/drawing/2014/main" id="{6390A1DF-BC98-4E98-8A33-FFD991BF65D7}"/>
              </a:ext>
            </a:extLst>
          </p:cNvPr>
          <p:cNvSpPr txBox="1"/>
          <p:nvPr/>
        </p:nvSpPr>
        <p:spPr>
          <a:xfrm>
            <a:off x="994653"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0" name="תיבת טקסט 129">
            <a:extLst>
              <a:ext uri="{FF2B5EF4-FFF2-40B4-BE49-F238E27FC236}">
                <a16:creationId xmlns:a16="http://schemas.microsoft.com/office/drawing/2014/main" id="{C8C05E99-71A5-469F-B5C0-8AB71646E41A}"/>
              </a:ext>
            </a:extLst>
          </p:cNvPr>
          <p:cNvSpPr txBox="1"/>
          <p:nvPr/>
        </p:nvSpPr>
        <p:spPr>
          <a:xfrm>
            <a:off x="1307560"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1" name="תיבת טקסט 130">
            <a:extLst>
              <a:ext uri="{FF2B5EF4-FFF2-40B4-BE49-F238E27FC236}">
                <a16:creationId xmlns:a16="http://schemas.microsoft.com/office/drawing/2014/main" id="{ACC8B6BF-BAEC-46D7-9B6A-F425EBACBF26}"/>
              </a:ext>
            </a:extLst>
          </p:cNvPr>
          <p:cNvSpPr txBox="1"/>
          <p:nvPr/>
        </p:nvSpPr>
        <p:spPr>
          <a:xfrm>
            <a:off x="1620467"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2" name="תיבת טקסט 131">
            <a:extLst>
              <a:ext uri="{FF2B5EF4-FFF2-40B4-BE49-F238E27FC236}">
                <a16:creationId xmlns:a16="http://schemas.microsoft.com/office/drawing/2014/main" id="{F1207AC9-DD85-4941-B6CA-75E842616204}"/>
              </a:ext>
            </a:extLst>
          </p:cNvPr>
          <p:cNvSpPr txBox="1"/>
          <p:nvPr/>
        </p:nvSpPr>
        <p:spPr>
          <a:xfrm>
            <a:off x="1933374"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3" name="תיבת טקסט 132">
            <a:extLst>
              <a:ext uri="{FF2B5EF4-FFF2-40B4-BE49-F238E27FC236}">
                <a16:creationId xmlns:a16="http://schemas.microsoft.com/office/drawing/2014/main" id="{D16E8116-4C39-447F-B10B-A2ED38003FA8}"/>
              </a:ext>
            </a:extLst>
          </p:cNvPr>
          <p:cNvSpPr txBox="1"/>
          <p:nvPr/>
        </p:nvSpPr>
        <p:spPr>
          <a:xfrm>
            <a:off x="2246281"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4" name="תיבת טקסט 133">
            <a:extLst>
              <a:ext uri="{FF2B5EF4-FFF2-40B4-BE49-F238E27FC236}">
                <a16:creationId xmlns:a16="http://schemas.microsoft.com/office/drawing/2014/main" id="{02BBDEC8-5E6D-4987-9916-7353DDCE4566}"/>
              </a:ext>
            </a:extLst>
          </p:cNvPr>
          <p:cNvSpPr txBox="1"/>
          <p:nvPr/>
        </p:nvSpPr>
        <p:spPr>
          <a:xfrm>
            <a:off x="2559188"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5" name="תיבת טקסט 134">
            <a:extLst>
              <a:ext uri="{FF2B5EF4-FFF2-40B4-BE49-F238E27FC236}">
                <a16:creationId xmlns:a16="http://schemas.microsoft.com/office/drawing/2014/main" id="{BBEC38D7-D377-4715-8501-7EDC66241F5A}"/>
              </a:ext>
            </a:extLst>
          </p:cNvPr>
          <p:cNvSpPr txBox="1"/>
          <p:nvPr/>
        </p:nvSpPr>
        <p:spPr>
          <a:xfrm>
            <a:off x="2872095"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6" name="תיבת טקסט 135">
            <a:extLst>
              <a:ext uri="{FF2B5EF4-FFF2-40B4-BE49-F238E27FC236}">
                <a16:creationId xmlns:a16="http://schemas.microsoft.com/office/drawing/2014/main" id="{7877702B-47E1-416B-9AFD-9B20BA8D6147}"/>
              </a:ext>
            </a:extLst>
          </p:cNvPr>
          <p:cNvSpPr txBox="1"/>
          <p:nvPr/>
        </p:nvSpPr>
        <p:spPr>
          <a:xfrm>
            <a:off x="3185002"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7" name="תיבת טקסט 136">
            <a:extLst>
              <a:ext uri="{FF2B5EF4-FFF2-40B4-BE49-F238E27FC236}">
                <a16:creationId xmlns:a16="http://schemas.microsoft.com/office/drawing/2014/main" id="{223CA3E4-25D2-4020-9EFF-A33329CD6E37}"/>
              </a:ext>
            </a:extLst>
          </p:cNvPr>
          <p:cNvSpPr txBox="1"/>
          <p:nvPr/>
        </p:nvSpPr>
        <p:spPr>
          <a:xfrm>
            <a:off x="3497909"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8" name="תיבת טקסט 137">
            <a:extLst>
              <a:ext uri="{FF2B5EF4-FFF2-40B4-BE49-F238E27FC236}">
                <a16:creationId xmlns:a16="http://schemas.microsoft.com/office/drawing/2014/main" id="{68FC67E0-47E6-405E-AD82-6F56DF788AC8}"/>
              </a:ext>
            </a:extLst>
          </p:cNvPr>
          <p:cNvSpPr txBox="1"/>
          <p:nvPr/>
        </p:nvSpPr>
        <p:spPr>
          <a:xfrm>
            <a:off x="3810816"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39" name="תיבת טקסט 138">
            <a:extLst>
              <a:ext uri="{FF2B5EF4-FFF2-40B4-BE49-F238E27FC236}">
                <a16:creationId xmlns:a16="http://schemas.microsoft.com/office/drawing/2014/main" id="{69077E48-0D22-4BE9-87D6-4BC3CDD648C2}"/>
              </a:ext>
            </a:extLst>
          </p:cNvPr>
          <p:cNvSpPr txBox="1"/>
          <p:nvPr/>
        </p:nvSpPr>
        <p:spPr>
          <a:xfrm>
            <a:off x="4123723"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0" name="תיבת טקסט 139">
            <a:extLst>
              <a:ext uri="{FF2B5EF4-FFF2-40B4-BE49-F238E27FC236}">
                <a16:creationId xmlns:a16="http://schemas.microsoft.com/office/drawing/2014/main" id="{A61B6B81-8260-4FDD-B064-6FC842545A13}"/>
              </a:ext>
            </a:extLst>
          </p:cNvPr>
          <p:cNvSpPr txBox="1"/>
          <p:nvPr/>
        </p:nvSpPr>
        <p:spPr>
          <a:xfrm>
            <a:off x="4436630"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1" name="תיבת טקסט 140">
            <a:extLst>
              <a:ext uri="{FF2B5EF4-FFF2-40B4-BE49-F238E27FC236}">
                <a16:creationId xmlns:a16="http://schemas.microsoft.com/office/drawing/2014/main" id="{68AF97B4-B4B0-4815-BABD-E7326BD955B5}"/>
              </a:ext>
            </a:extLst>
          </p:cNvPr>
          <p:cNvSpPr txBox="1"/>
          <p:nvPr/>
        </p:nvSpPr>
        <p:spPr>
          <a:xfrm>
            <a:off x="4749537" y="4627881"/>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2" name="תיבת טקסט 141">
            <a:extLst>
              <a:ext uri="{FF2B5EF4-FFF2-40B4-BE49-F238E27FC236}">
                <a16:creationId xmlns:a16="http://schemas.microsoft.com/office/drawing/2014/main" id="{49D7F2E5-F394-464F-BDF3-0A5FEF666839}"/>
              </a:ext>
            </a:extLst>
          </p:cNvPr>
          <p:cNvSpPr txBox="1"/>
          <p:nvPr/>
        </p:nvSpPr>
        <p:spPr>
          <a:xfrm>
            <a:off x="681746" y="49972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3" name="תיבת טקסט 142">
            <a:extLst>
              <a:ext uri="{FF2B5EF4-FFF2-40B4-BE49-F238E27FC236}">
                <a16:creationId xmlns:a16="http://schemas.microsoft.com/office/drawing/2014/main" id="{5B516435-AE7F-482C-9481-7E20402755F9}"/>
              </a:ext>
            </a:extLst>
          </p:cNvPr>
          <p:cNvSpPr txBox="1"/>
          <p:nvPr/>
        </p:nvSpPr>
        <p:spPr>
          <a:xfrm>
            <a:off x="994653" y="49972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4" name="תיבת טקסט 143">
            <a:extLst>
              <a:ext uri="{FF2B5EF4-FFF2-40B4-BE49-F238E27FC236}">
                <a16:creationId xmlns:a16="http://schemas.microsoft.com/office/drawing/2014/main" id="{A75D7D4C-240C-40AA-A2F7-7958468A135D}"/>
              </a:ext>
            </a:extLst>
          </p:cNvPr>
          <p:cNvSpPr txBox="1"/>
          <p:nvPr/>
        </p:nvSpPr>
        <p:spPr>
          <a:xfrm>
            <a:off x="1307560" y="49972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5" name="תיבת טקסט 144">
            <a:extLst>
              <a:ext uri="{FF2B5EF4-FFF2-40B4-BE49-F238E27FC236}">
                <a16:creationId xmlns:a16="http://schemas.microsoft.com/office/drawing/2014/main" id="{3B3AACA5-4A1D-4023-8236-F8DE90E5B8B0}"/>
              </a:ext>
            </a:extLst>
          </p:cNvPr>
          <p:cNvSpPr txBox="1"/>
          <p:nvPr/>
        </p:nvSpPr>
        <p:spPr>
          <a:xfrm>
            <a:off x="1620467" y="49972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46" name="תיבת טקסט 145">
            <a:extLst>
              <a:ext uri="{FF2B5EF4-FFF2-40B4-BE49-F238E27FC236}">
                <a16:creationId xmlns:a16="http://schemas.microsoft.com/office/drawing/2014/main" id="{C83FE26B-3972-4C4C-9D8D-372321A72338}"/>
              </a:ext>
            </a:extLst>
          </p:cNvPr>
          <p:cNvSpPr txBox="1"/>
          <p:nvPr/>
        </p:nvSpPr>
        <p:spPr>
          <a:xfrm>
            <a:off x="1913054" y="4997213"/>
            <a:ext cx="312907"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b="1" u="sng">
                <a:solidFill>
                  <a:schemeClr val="bg1"/>
                </a:solidFill>
                <a:effectLst>
                  <a:outerShdw blurRad="38100" dist="38100" dir="2700000" algn="tl">
                    <a:srgbClr val="000000">
                      <a:alpha val="43137"/>
                    </a:srgbClr>
                  </a:outerShdw>
                </a:effectLst>
              </a:rPr>
              <a:t>1</a:t>
            </a:r>
            <a:endParaRPr lang="en-IL" b="1" u="sng">
              <a:solidFill>
                <a:schemeClr val="bg1"/>
              </a:solidFill>
              <a:effectLst>
                <a:outerShdw blurRad="38100" dist="38100" dir="2700000" algn="tl">
                  <a:srgbClr val="000000">
                    <a:alpha val="43137"/>
                  </a:srgbClr>
                </a:outerShdw>
              </a:effectLst>
            </a:endParaRPr>
          </a:p>
        </p:txBody>
      </p:sp>
      <p:sp>
        <p:nvSpPr>
          <p:cNvPr id="147" name="תיבת טקסט 146">
            <a:extLst>
              <a:ext uri="{FF2B5EF4-FFF2-40B4-BE49-F238E27FC236}">
                <a16:creationId xmlns:a16="http://schemas.microsoft.com/office/drawing/2014/main" id="{127CFE74-0E7A-4D33-9B5C-D5488A33E592}"/>
              </a:ext>
            </a:extLst>
          </p:cNvPr>
          <p:cNvSpPr txBox="1"/>
          <p:nvPr/>
        </p:nvSpPr>
        <p:spPr>
          <a:xfrm>
            <a:off x="2186970" y="49972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48" name="תיבת טקסט 147">
            <a:extLst>
              <a:ext uri="{FF2B5EF4-FFF2-40B4-BE49-F238E27FC236}">
                <a16:creationId xmlns:a16="http://schemas.microsoft.com/office/drawing/2014/main" id="{8CC1525C-317F-4A78-8D5A-21FDCF268F9E}"/>
              </a:ext>
            </a:extLst>
          </p:cNvPr>
          <p:cNvSpPr txBox="1"/>
          <p:nvPr/>
        </p:nvSpPr>
        <p:spPr>
          <a:xfrm>
            <a:off x="2499877" y="49972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49" name="תיבת טקסט 148">
            <a:extLst>
              <a:ext uri="{FF2B5EF4-FFF2-40B4-BE49-F238E27FC236}">
                <a16:creationId xmlns:a16="http://schemas.microsoft.com/office/drawing/2014/main" id="{37E2F269-CDFD-43DF-B3E0-0DF2CD9CD2C0}"/>
              </a:ext>
            </a:extLst>
          </p:cNvPr>
          <p:cNvSpPr txBox="1"/>
          <p:nvPr/>
        </p:nvSpPr>
        <p:spPr>
          <a:xfrm>
            <a:off x="2812784" y="49972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50" name="תיבת טקסט 149">
            <a:extLst>
              <a:ext uri="{FF2B5EF4-FFF2-40B4-BE49-F238E27FC236}">
                <a16:creationId xmlns:a16="http://schemas.microsoft.com/office/drawing/2014/main" id="{1973571A-3C03-4F98-8D1F-75228781E270}"/>
              </a:ext>
            </a:extLst>
          </p:cNvPr>
          <p:cNvSpPr txBox="1"/>
          <p:nvPr/>
        </p:nvSpPr>
        <p:spPr>
          <a:xfrm>
            <a:off x="3125691" y="49972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51" name="תיבת טקסט 150">
            <a:extLst>
              <a:ext uri="{FF2B5EF4-FFF2-40B4-BE49-F238E27FC236}">
                <a16:creationId xmlns:a16="http://schemas.microsoft.com/office/drawing/2014/main" id="{556EC805-26FF-4C8D-A992-FB9F5FF74733}"/>
              </a:ext>
            </a:extLst>
          </p:cNvPr>
          <p:cNvSpPr txBox="1"/>
          <p:nvPr/>
        </p:nvSpPr>
        <p:spPr>
          <a:xfrm>
            <a:off x="3438598" y="49972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52" name="תיבת טקסט 151">
            <a:extLst>
              <a:ext uri="{FF2B5EF4-FFF2-40B4-BE49-F238E27FC236}">
                <a16:creationId xmlns:a16="http://schemas.microsoft.com/office/drawing/2014/main" id="{170ECA1F-EFAC-4CE1-A6E3-F395215388BD}"/>
              </a:ext>
            </a:extLst>
          </p:cNvPr>
          <p:cNvSpPr txBox="1"/>
          <p:nvPr/>
        </p:nvSpPr>
        <p:spPr>
          <a:xfrm>
            <a:off x="3751505" y="4997213"/>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53" name="תיבת טקסט 152">
            <a:extLst>
              <a:ext uri="{FF2B5EF4-FFF2-40B4-BE49-F238E27FC236}">
                <a16:creationId xmlns:a16="http://schemas.microsoft.com/office/drawing/2014/main" id="{90D2C5A4-FE07-4731-A695-79DA1A3BC515}"/>
              </a:ext>
            </a:extLst>
          </p:cNvPr>
          <p:cNvSpPr txBox="1"/>
          <p:nvPr/>
        </p:nvSpPr>
        <p:spPr>
          <a:xfrm>
            <a:off x="4123723" y="49972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4" name="תיבת טקסט 153">
            <a:extLst>
              <a:ext uri="{FF2B5EF4-FFF2-40B4-BE49-F238E27FC236}">
                <a16:creationId xmlns:a16="http://schemas.microsoft.com/office/drawing/2014/main" id="{74D56D72-47B9-44B8-8617-36C5CB3F1036}"/>
              </a:ext>
            </a:extLst>
          </p:cNvPr>
          <p:cNvSpPr txBox="1"/>
          <p:nvPr/>
        </p:nvSpPr>
        <p:spPr>
          <a:xfrm>
            <a:off x="4436630" y="49972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5" name="תיבת טקסט 154">
            <a:extLst>
              <a:ext uri="{FF2B5EF4-FFF2-40B4-BE49-F238E27FC236}">
                <a16:creationId xmlns:a16="http://schemas.microsoft.com/office/drawing/2014/main" id="{E8B5140E-55BF-41FC-A877-9CF4F4C1C11A}"/>
              </a:ext>
            </a:extLst>
          </p:cNvPr>
          <p:cNvSpPr txBox="1"/>
          <p:nvPr/>
        </p:nvSpPr>
        <p:spPr>
          <a:xfrm>
            <a:off x="4749537" y="4997213"/>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6" name="תיבת טקסט 155">
            <a:extLst>
              <a:ext uri="{FF2B5EF4-FFF2-40B4-BE49-F238E27FC236}">
                <a16:creationId xmlns:a16="http://schemas.microsoft.com/office/drawing/2014/main" id="{01AEBD98-5D97-4A5A-9524-EAC7F7EBA3D6}"/>
              </a:ext>
            </a:extLst>
          </p:cNvPr>
          <p:cNvSpPr txBox="1"/>
          <p:nvPr/>
        </p:nvSpPr>
        <p:spPr>
          <a:xfrm>
            <a:off x="681746" y="53665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7" name="תיבת טקסט 156">
            <a:extLst>
              <a:ext uri="{FF2B5EF4-FFF2-40B4-BE49-F238E27FC236}">
                <a16:creationId xmlns:a16="http://schemas.microsoft.com/office/drawing/2014/main" id="{E884D127-393E-4470-AA66-52D0BF1572B2}"/>
              </a:ext>
            </a:extLst>
          </p:cNvPr>
          <p:cNvSpPr txBox="1"/>
          <p:nvPr/>
        </p:nvSpPr>
        <p:spPr>
          <a:xfrm>
            <a:off x="994653" y="53665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8" name="תיבת טקסט 157">
            <a:extLst>
              <a:ext uri="{FF2B5EF4-FFF2-40B4-BE49-F238E27FC236}">
                <a16:creationId xmlns:a16="http://schemas.microsoft.com/office/drawing/2014/main" id="{683E6E3D-7498-401F-8A6A-7ADCAAD0B3D9}"/>
              </a:ext>
            </a:extLst>
          </p:cNvPr>
          <p:cNvSpPr txBox="1"/>
          <p:nvPr/>
        </p:nvSpPr>
        <p:spPr>
          <a:xfrm>
            <a:off x="1307560" y="53665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59" name="תיבת טקסט 158">
            <a:extLst>
              <a:ext uri="{FF2B5EF4-FFF2-40B4-BE49-F238E27FC236}">
                <a16:creationId xmlns:a16="http://schemas.microsoft.com/office/drawing/2014/main" id="{2C2B2D94-3A4B-4BD6-9AB6-DDD8B46DB69C}"/>
              </a:ext>
            </a:extLst>
          </p:cNvPr>
          <p:cNvSpPr txBox="1"/>
          <p:nvPr/>
        </p:nvSpPr>
        <p:spPr>
          <a:xfrm>
            <a:off x="1620467" y="53665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60" name="תיבת טקסט 159">
            <a:extLst>
              <a:ext uri="{FF2B5EF4-FFF2-40B4-BE49-F238E27FC236}">
                <a16:creationId xmlns:a16="http://schemas.microsoft.com/office/drawing/2014/main" id="{89F39300-D25D-42CB-B708-7FD69F2B551F}"/>
              </a:ext>
            </a:extLst>
          </p:cNvPr>
          <p:cNvSpPr txBox="1"/>
          <p:nvPr/>
        </p:nvSpPr>
        <p:spPr>
          <a:xfrm>
            <a:off x="1933374" y="53665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61" name="תיבת טקסט 160">
            <a:extLst>
              <a:ext uri="{FF2B5EF4-FFF2-40B4-BE49-F238E27FC236}">
                <a16:creationId xmlns:a16="http://schemas.microsoft.com/office/drawing/2014/main" id="{058DA7FD-4440-4C42-9F06-38EC5585FB7F}"/>
              </a:ext>
            </a:extLst>
          </p:cNvPr>
          <p:cNvSpPr txBox="1"/>
          <p:nvPr/>
        </p:nvSpPr>
        <p:spPr>
          <a:xfrm>
            <a:off x="2246281" y="53665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62" name="תיבת טקסט 161">
            <a:extLst>
              <a:ext uri="{FF2B5EF4-FFF2-40B4-BE49-F238E27FC236}">
                <a16:creationId xmlns:a16="http://schemas.microsoft.com/office/drawing/2014/main" id="{E07C52B6-A6F3-4C2E-87FC-E7AB95D24D17}"/>
              </a:ext>
            </a:extLst>
          </p:cNvPr>
          <p:cNvSpPr txBox="1"/>
          <p:nvPr/>
        </p:nvSpPr>
        <p:spPr>
          <a:xfrm>
            <a:off x="2559188" y="5366545"/>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63" name="תיבת טקסט 162">
            <a:extLst>
              <a:ext uri="{FF2B5EF4-FFF2-40B4-BE49-F238E27FC236}">
                <a16:creationId xmlns:a16="http://schemas.microsoft.com/office/drawing/2014/main" id="{75BA8018-06FC-468D-A7FD-A1843000F4C9}"/>
              </a:ext>
            </a:extLst>
          </p:cNvPr>
          <p:cNvSpPr txBox="1"/>
          <p:nvPr/>
        </p:nvSpPr>
        <p:spPr>
          <a:xfrm>
            <a:off x="2883316" y="5366545"/>
            <a:ext cx="301686" cy="369332"/>
          </a:xfrm>
          <a:prstGeom prst="rect">
            <a:avLst/>
          </a:prstGeom>
          <a:noFill/>
        </p:spPr>
        <p:txBody>
          <a:bodyPr wrap="none" rtlCol="0">
            <a:spAutoFit/>
          </a:bodyPr>
          <a:lstStyle/>
          <a:p>
            <a:r>
              <a:rPr lang="en-US">
                <a:solidFill>
                  <a:schemeClr val="bg1"/>
                </a:solidFill>
              </a:rPr>
              <a:t>0</a:t>
            </a:r>
            <a:endParaRPr lang="en-IL">
              <a:solidFill>
                <a:schemeClr val="bg1"/>
              </a:solidFill>
            </a:endParaRPr>
          </a:p>
        </p:txBody>
      </p:sp>
      <p:sp>
        <p:nvSpPr>
          <p:cNvPr id="164" name="תיבת טקסט 163">
            <a:extLst>
              <a:ext uri="{FF2B5EF4-FFF2-40B4-BE49-F238E27FC236}">
                <a16:creationId xmlns:a16="http://schemas.microsoft.com/office/drawing/2014/main" id="{85DA2E37-B3FA-4465-B686-60BC6DEEF042}"/>
              </a:ext>
            </a:extLst>
          </p:cNvPr>
          <p:cNvSpPr txBox="1"/>
          <p:nvPr/>
        </p:nvSpPr>
        <p:spPr>
          <a:xfrm>
            <a:off x="3125691" y="53665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65" name="תיבת טקסט 164">
            <a:extLst>
              <a:ext uri="{FF2B5EF4-FFF2-40B4-BE49-F238E27FC236}">
                <a16:creationId xmlns:a16="http://schemas.microsoft.com/office/drawing/2014/main" id="{3A074043-CEB7-4785-A811-C7331FD17253}"/>
              </a:ext>
            </a:extLst>
          </p:cNvPr>
          <p:cNvSpPr txBox="1"/>
          <p:nvPr/>
        </p:nvSpPr>
        <p:spPr>
          <a:xfrm>
            <a:off x="3438598" y="53665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66" name="תיבת טקסט 165">
            <a:extLst>
              <a:ext uri="{FF2B5EF4-FFF2-40B4-BE49-F238E27FC236}">
                <a16:creationId xmlns:a16="http://schemas.microsoft.com/office/drawing/2014/main" id="{AE9D18CB-A9DC-4B06-A80B-88B47F07B4DD}"/>
              </a:ext>
            </a:extLst>
          </p:cNvPr>
          <p:cNvSpPr txBox="1"/>
          <p:nvPr/>
        </p:nvSpPr>
        <p:spPr>
          <a:xfrm>
            <a:off x="3751505" y="53665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67" name="תיבת טקסט 166">
            <a:extLst>
              <a:ext uri="{FF2B5EF4-FFF2-40B4-BE49-F238E27FC236}">
                <a16:creationId xmlns:a16="http://schemas.microsoft.com/office/drawing/2014/main" id="{081EABF4-6A7D-4F73-A8CB-C1A0B342FB83}"/>
              </a:ext>
            </a:extLst>
          </p:cNvPr>
          <p:cNvSpPr txBox="1"/>
          <p:nvPr/>
        </p:nvSpPr>
        <p:spPr>
          <a:xfrm>
            <a:off x="4064412" y="53665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68" name="תיבת טקסט 167">
            <a:extLst>
              <a:ext uri="{FF2B5EF4-FFF2-40B4-BE49-F238E27FC236}">
                <a16:creationId xmlns:a16="http://schemas.microsoft.com/office/drawing/2014/main" id="{0DE51F66-4BE9-4A17-AE36-1660B3E041B8}"/>
              </a:ext>
            </a:extLst>
          </p:cNvPr>
          <p:cNvSpPr txBox="1"/>
          <p:nvPr/>
        </p:nvSpPr>
        <p:spPr>
          <a:xfrm>
            <a:off x="4377319" y="53665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69" name="תיבת טקסט 168">
            <a:extLst>
              <a:ext uri="{FF2B5EF4-FFF2-40B4-BE49-F238E27FC236}">
                <a16:creationId xmlns:a16="http://schemas.microsoft.com/office/drawing/2014/main" id="{4ACF4BF0-0FA0-460D-917C-6C90DE47DEBE}"/>
              </a:ext>
            </a:extLst>
          </p:cNvPr>
          <p:cNvSpPr txBox="1"/>
          <p:nvPr/>
        </p:nvSpPr>
        <p:spPr>
          <a:xfrm>
            <a:off x="4690226" y="5366545"/>
            <a:ext cx="372218" cy="369332"/>
          </a:xfrm>
          <a:prstGeom prst="rect">
            <a:avLst/>
          </a:prstGeom>
          <a:solidFill>
            <a:srgbClr val="00B05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70" name="תיבת טקסט 169">
            <a:extLst>
              <a:ext uri="{FF2B5EF4-FFF2-40B4-BE49-F238E27FC236}">
                <a16:creationId xmlns:a16="http://schemas.microsoft.com/office/drawing/2014/main" id="{42C9D821-9345-4DC4-B6B9-4CCF8678F672}"/>
              </a:ext>
            </a:extLst>
          </p:cNvPr>
          <p:cNvSpPr txBox="1"/>
          <p:nvPr/>
        </p:nvSpPr>
        <p:spPr>
          <a:xfrm>
            <a:off x="681746"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1" name="תיבת טקסט 170">
            <a:extLst>
              <a:ext uri="{FF2B5EF4-FFF2-40B4-BE49-F238E27FC236}">
                <a16:creationId xmlns:a16="http://schemas.microsoft.com/office/drawing/2014/main" id="{864162EA-EA0F-456D-ABCF-41FA928012CA}"/>
              </a:ext>
            </a:extLst>
          </p:cNvPr>
          <p:cNvSpPr txBox="1"/>
          <p:nvPr/>
        </p:nvSpPr>
        <p:spPr>
          <a:xfrm>
            <a:off x="994653"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2" name="תיבת טקסט 171">
            <a:extLst>
              <a:ext uri="{FF2B5EF4-FFF2-40B4-BE49-F238E27FC236}">
                <a16:creationId xmlns:a16="http://schemas.microsoft.com/office/drawing/2014/main" id="{6C570BE0-7E6F-43D3-B099-C85D3E50B712}"/>
              </a:ext>
            </a:extLst>
          </p:cNvPr>
          <p:cNvSpPr txBox="1"/>
          <p:nvPr/>
        </p:nvSpPr>
        <p:spPr>
          <a:xfrm>
            <a:off x="1307560"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3" name="תיבת טקסט 172">
            <a:extLst>
              <a:ext uri="{FF2B5EF4-FFF2-40B4-BE49-F238E27FC236}">
                <a16:creationId xmlns:a16="http://schemas.microsoft.com/office/drawing/2014/main" id="{6F5B0938-1382-4FCA-A476-E4BE77565242}"/>
              </a:ext>
            </a:extLst>
          </p:cNvPr>
          <p:cNvSpPr txBox="1"/>
          <p:nvPr/>
        </p:nvSpPr>
        <p:spPr>
          <a:xfrm>
            <a:off x="1620467"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4" name="תיבת טקסט 173">
            <a:extLst>
              <a:ext uri="{FF2B5EF4-FFF2-40B4-BE49-F238E27FC236}">
                <a16:creationId xmlns:a16="http://schemas.microsoft.com/office/drawing/2014/main" id="{1BF9B22C-1B57-4A78-9E4B-9BA71FB42614}"/>
              </a:ext>
            </a:extLst>
          </p:cNvPr>
          <p:cNvSpPr txBox="1"/>
          <p:nvPr/>
        </p:nvSpPr>
        <p:spPr>
          <a:xfrm>
            <a:off x="1933374"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5" name="תיבת טקסט 174">
            <a:extLst>
              <a:ext uri="{FF2B5EF4-FFF2-40B4-BE49-F238E27FC236}">
                <a16:creationId xmlns:a16="http://schemas.microsoft.com/office/drawing/2014/main" id="{6BB8BA34-1ACE-4781-8EC8-15AE890CF0F1}"/>
              </a:ext>
            </a:extLst>
          </p:cNvPr>
          <p:cNvSpPr txBox="1"/>
          <p:nvPr/>
        </p:nvSpPr>
        <p:spPr>
          <a:xfrm>
            <a:off x="2246281"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6" name="תיבת טקסט 175">
            <a:extLst>
              <a:ext uri="{FF2B5EF4-FFF2-40B4-BE49-F238E27FC236}">
                <a16:creationId xmlns:a16="http://schemas.microsoft.com/office/drawing/2014/main" id="{0D47396D-B58C-4343-A029-098DF8B516A4}"/>
              </a:ext>
            </a:extLst>
          </p:cNvPr>
          <p:cNvSpPr txBox="1"/>
          <p:nvPr/>
        </p:nvSpPr>
        <p:spPr>
          <a:xfrm>
            <a:off x="2559188"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7" name="תיבת טקסט 176">
            <a:extLst>
              <a:ext uri="{FF2B5EF4-FFF2-40B4-BE49-F238E27FC236}">
                <a16:creationId xmlns:a16="http://schemas.microsoft.com/office/drawing/2014/main" id="{FE0410D7-20E4-4520-BAD1-0C20EBB38025}"/>
              </a:ext>
            </a:extLst>
          </p:cNvPr>
          <p:cNvSpPr txBox="1"/>
          <p:nvPr/>
        </p:nvSpPr>
        <p:spPr>
          <a:xfrm>
            <a:off x="2872095"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8" name="תיבת טקסט 177">
            <a:extLst>
              <a:ext uri="{FF2B5EF4-FFF2-40B4-BE49-F238E27FC236}">
                <a16:creationId xmlns:a16="http://schemas.microsoft.com/office/drawing/2014/main" id="{46AD38C2-0FCC-4EF0-BA3B-69860F78AF47}"/>
              </a:ext>
            </a:extLst>
          </p:cNvPr>
          <p:cNvSpPr txBox="1"/>
          <p:nvPr/>
        </p:nvSpPr>
        <p:spPr>
          <a:xfrm>
            <a:off x="3185002"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79" name="תיבת טקסט 178">
            <a:extLst>
              <a:ext uri="{FF2B5EF4-FFF2-40B4-BE49-F238E27FC236}">
                <a16:creationId xmlns:a16="http://schemas.microsoft.com/office/drawing/2014/main" id="{1CC701CF-BE96-4FE0-A414-12F6B14D36C2}"/>
              </a:ext>
            </a:extLst>
          </p:cNvPr>
          <p:cNvSpPr txBox="1"/>
          <p:nvPr/>
        </p:nvSpPr>
        <p:spPr>
          <a:xfrm>
            <a:off x="3497909"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0" name="תיבת טקסט 179">
            <a:extLst>
              <a:ext uri="{FF2B5EF4-FFF2-40B4-BE49-F238E27FC236}">
                <a16:creationId xmlns:a16="http://schemas.microsoft.com/office/drawing/2014/main" id="{BD22BA10-69B1-4991-883C-85A5A1713A3C}"/>
              </a:ext>
            </a:extLst>
          </p:cNvPr>
          <p:cNvSpPr txBox="1"/>
          <p:nvPr/>
        </p:nvSpPr>
        <p:spPr>
          <a:xfrm>
            <a:off x="3810816"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1" name="תיבת טקסט 180">
            <a:extLst>
              <a:ext uri="{FF2B5EF4-FFF2-40B4-BE49-F238E27FC236}">
                <a16:creationId xmlns:a16="http://schemas.microsoft.com/office/drawing/2014/main" id="{E2745685-AA83-4C4F-AAD5-542DC74BC59D}"/>
              </a:ext>
            </a:extLst>
          </p:cNvPr>
          <p:cNvSpPr txBox="1"/>
          <p:nvPr/>
        </p:nvSpPr>
        <p:spPr>
          <a:xfrm>
            <a:off x="4123723"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2" name="תיבת טקסט 181">
            <a:extLst>
              <a:ext uri="{FF2B5EF4-FFF2-40B4-BE49-F238E27FC236}">
                <a16:creationId xmlns:a16="http://schemas.microsoft.com/office/drawing/2014/main" id="{F799324E-9BC5-4324-87FF-54FCBB72A960}"/>
              </a:ext>
            </a:extLst>
          </p:cNvPr>
          <p:cNvSpPr txBox="1"/>
          <p:nvPr/>
        </p:nvSpPr>
        <p:spPr>
          <a:xfrm>
            <a:off x="4436630"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3" name="תיבת טקסט 182">
            <a:extLst>
              <a:ext uri="{FF2B5EF4-FFF2-40B4-BE49-F238E27FC236}">
                <a16:creationId xmlns:a16="http://schemas.microsoft.com/office/drawing/2014/main" id="{B78784F2-1CF3-4EB8-8BE5-6A6FB72EB41D}"/>
              </a:ext>
            </a:extLst>
          </p:cNvPr>
          <p:cNvSpPr txBox="1"/>
          <p:nvPr/>
        </p:nvSpPr>
        <p:spPr>
          <a:xfrm>
            <a:off x="4749537" y="5735877"/>
            <a:ext cx="312907" cy="369332"/>
          </a:xfrm>
          <a:prstGeom prst="rect">
            <a:avLst/>
          </a:prstGeom>
          <a:noFill/>
        </p:spPr>
        <p:txBody>
          <a:bodyPr wrap="none" rtlCol="0">
            <a:spAutoFit/>
          </a:bodyPr>
          <a:lstStyle/>
          <a:p>
            <a:r>
              <a:rPr lang="he-IL">
                <a:solidFill>
                  <a:schemeClr val="bg1"/>
                </a:solidFill>
              </a:rPr>
              <a:t>0</a:t>
            </a:r>
            <a:endParaRPr lang="en-IL">
              <a:solidFill>
                <a:schemeClr val="bg1"/>
              </a:solidFill>
            </a:endParaRPr>
          </a:p>
        </p:txBody>
      </p:sp>
      <p:sp>
        <p:nvSpPr>
          <p:cNvPr id="185" name="תיבת טקסט 184">
            <a:extLst>
              <a:ext uri="{FF2B5EF4-FFF2-40B4-BE49-F238E27FC236}">
                <a16:creationId xmlns:a16="http://schemas.microsoft.com/office/drawing/2014/main" id="{FD8B666B-D2DD-402A-BE07-07D1D7E2EF88}"/>
              </a:ext>
            </a:extLst>
          </p:cNvPr>
          <p:cNvSpPr txBox="1"/>
          <p:nvPr/>
        </p:nvSpPr>
        <p:spPr>
          <a:xfrm>
            <a:off x="3125690" y="3889217"/>
            <a:ext cx="372218"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186" name="תיבת טקסט 185">
            <a:extLst>
              <a:ext uri="{FF2B5EF4-FFF2-40B4-BE49-F238E27FC236}">
                <a16:creationId xmlns:a16="http://schemas.microsoft.com/office/drawing/2014/main" id="{4BC5FC87-8C2F-446D-921E-BB79C50183BD}"/>
              </a:ext>
            </a:extLst>
          </p:cNvPr>
          <p:cNvSpPr txBox="1"/>
          <p:nvPr/>
        </p:nvSpPr>
        <p:spPr>
          <a:xfrm>
            <a:off x="3125691" y="3519885"/>
            <a:ext cx="372218" cy="369332"/>
          </a:xfrm>
          <a:prstGeom prst="rect">
            <a:avLst/>
          </a:prstGeom>
          <a:solidFill>
            <a:srgbClr val="CBF2DB"/>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a:solidFill>
                  <a:schemeClr val="bg1"/>
                </a:solidFill>
              </a:rPr>
              <a:t>-1</a:t>
            </a:r>
            <a:endParaRPr lang="en-IL">
              <a:solidFill>
                <a:schemeClr val="bg1"/>
              </a:solidFill>
            </a:endParaRPr>
          </a:p>
        </p:txBody>
      </p:sp>
      <p:sp>
        <p:nvSpPr>
          <p:cNvPr id="5" name="מציין מיקום של מספר שקופית 4">
            <a:extLst>
              <a:ext uri="{FF2B5EF4-FFF2-40B4-BE49-F238E27FC236}">
                <a16:creationId xmlns:a16="http://schemas.microsoft.com/office/drawing/2014/main" id="{BD5AB3A5-89F3-4257-8C6D-42F087E24ECC}"/>
              </a:ext>
            </a:extLst>
          </p:cNvPr>
          <p:cNvSpPr>
            <a:spLocks noGrp="1"/>
          </p:cNvSpPr>
          <p:nvPr>
            <p:ph type="sldNum" sz="quarter" idx="12"/>
          </p:nvPr>
        </p:nvSpPr>
        <p:spPr/>
        <p:txBody>
          <a:bodyPr/>
          <a:lstStyle/>
          <a:p>
            <a:fld id="{E40FB71B-CC77-4C54-A1B1-55F326C89BA6}" type="slidenum">
              <a:rPr lang="en-US" smtClean="0"/>
              <a:t>35</a:t>
            </a:fld>
            <a:endParaRPr lang="en-US"/>
          </a:p>
        </p:txBody>
      </p:sp>
      <p:graphicFrame>
        <p:nvGraphicFramePr>
          <p:cNvPr id="187" name="דיאגרמה 186">
            <a:extLst>
              <a:ext uri="{FF2B5EF4-FFF2-40B4-BE49-F238E27FC236}">
                <a16:creationId xmlns:a16="http://schemas.microsoft.com/office/drawing/2014/main" id="{3E9189EE-5B03-43A7-BF4D-94DF8861F167}"/>
              </a:ext>
            </a:extLst>
          </p:cNvPr>
          <p:cNvGraphicFramePr/>
          <p:nvPr>
            <p:extLst>
              <p:ext uri="{D42A27DB-BD31-4B8C-83A1-F6EECF244321}">
                <p14:modId xmlns:p14="http://schemas.microsoft.com/office/powerpoint/2010/main" val="2033599864"/>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63391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C3479A-CE08-4D7F-9D93-AB86074D2304}"/>
              </a:ext>
            </a:extLst>
          </p:cNvPr>
          <p:cNvSpPr>
            <a:spLocks noGrp="1"/>
          </p:cNvSpPr>
          <p:nvPr>
            <p:ph type="title"/>
          </p:nvPr>
        </p:nvSpPr>
        <p:spPr>
          <a:xfrm>
            <a:off x="1143001" y="400159"/>
            <a:ext cx="9905998" cy="1478570"/>
          </a:xfrm>
        </p:spPr>
        <p:txBody>
          <a:bodyPr/>
          <a:lstStyle/>
          <a:p>
            <a:r>
              <a:rPr lang="he-IL"/>
              <a:t>ככה זה נראה אצלנו</a:t>
            </a:r>
            <a:endParaRPr lang="en-IL"/>
          </a:p>
        </p:txBody>
      </p:sp>
      <p:grpSp>
        <p:nvGrpSpPr>
          <p:cNvPr id="43" name="קבוצה 42">
            <a:extLst>
              <a:ext uri="{FF2B5EF4-FFF2-40B4-BE49-F238E27FC236}">
                <a16:creationId xmlns:a16="http://schemas.microsoft.com/office/drawing/2014/main" id="{FADB1A6C-A175-4B57-83CA-9881C2CB8C08}"/>
              </a:ext>
            </a:extLst>
          </p:cNvPr>
          <p:cNvGrpSpPr/>
          <p:nvPr/>
        </p:nvGrpSpPr>
        <p:grpSpPr>
          <a:xfrm>
            <a:off x="2190033" y="1825625"/>
            <a:ext cx="9163767" cy="4486275"/>
            <a:chOff x="2190033" y="1825625"/>
            <a:chExt cx="9163767" cy="4486275"/>
          </a:xfrm>
        </p:grpSpPr>
        <p:pic>
          <p:nvPicPr>
            <p:cNvPr id="4" name="תמונה 3">
              <a:extLst>
                <a:ext uri="{FF2B5EF4-FFF2-40B4-BE49-F238E27FC236}">
                  <a16:creationId xmlns:a16="http://schemas.microsoft.com/office/drawing/2014/main" id="{421D19AC-2FEA-4EA3-80CA-8B2B40412CF3}"/>
                </a:ext>
              </a:extLst>
            </p:cNvPr>
            <p:cNvPicPr>
              <a:picLocks noChangeAspect="1"/>
            </p:cNvPicPr>
            <p:nvPr/>
          </p:nvPicPr>
          <p:blipFill>
            <a:blip r:embed="rId2"/>
            <a:stretch>
              <a:fillRect/>
            </a:stretch>
          </p:blipFill>
          <p:spPr>
            <a:xfrm>
              <a:off x="7753800" y="2637030"/>
              <a:ext cx="3600000" cy="3674870"/>
            </a:xfrm>
            <a:prstGeom prst="rect">
              <a:avLst/>
            </a:prstGeom>
          </p:spPr>
        </p:pic>
        <p:cxnSp>
          <p:nvCxnSpPr>
            <p:cNvPr id="13" name="מחבר ישר 12">
              <a:extLst>
                <a:ext uri="{FF2B5EF4-FFF2-40B4-BE49-F238E27FC236}">
                  <a16:creationId xmlns:a16="http://schemas.microsoft.com/office/drawing/2014/main" id="{B652D090-D6DD-4A0B-8A5E-6FF6B7570471}"/>
                </a:ext>
              </a:extLst>
            </p:cNvPr>
            <p:cNvCxnSpPr/>
            <p:nvPr/>
          </p:nvCxnSpPr>
          <p:spPr>
            <a:xfrm flipH="1">
              <a:off x="2190033" y="3545840"/>
              <a:ext cx="6567887" cy="1482532"/>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15" name="מחבר ישר 14">
              <a:extLst>
                <a:ext uri="{FF2B5EF4-FFF2-40B4-BE49-F238E27FC236}">
                  <a16:creationId xmlns:a16="http://schemas.microsoft.com/office/drawing/2014/main" id="{066BAE0C-251C-41FC-93FA-D559DC2E364B}"/>
                </a:ext>
              </a:extLst>
            </p:cNvPr>
            <p:cNvCxnSpPr>
              <a:cxnSpLocks/>
            </p:cNvCxnSpPr>
            <p:nvPr/>
          </p:nvCxnSpPr>
          <p:spPr>
            <a:xfrm flipH="1">
              <a:off x="4677217" y="3545840"/>
              <a:ext cx="5889184" cy="140208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7" name="מלבן 6">
              <a:extLst>
                <a:ext uri="{FF2B5EF4-FFF2-40B4-BE49-F238E27FC236}">
                  <a16:creationId xmlns:a16="http://schemas.microsoft.com/office/drawing/2014/main" id="{A36F7D29-132C-45E2-AC96-B93F75D18844}"/>
                </a:ext>
              </a:extLst>
            </p:cNvPr>
            <p:cNvSpPr/>
            <p:nvPr/>
          </p:nvSpPr>
          <p:spPr>
            <a:xfrm>
              <a:off x="8757920" y="1825625"/>
              <a:ext cx="1808480" cy="1720215"/>
            </a:xfrm>
            <a:prstGeom prst="rect">
              <a:avLst/>
            </a:prstGeom>
            <a:solidFill>
              <a:srgbClr val="B2B2B2">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9" name="מחבר ישר 8">
              <a:extLst>
                <a:ext uri="{FF2B5EF4-FFF2-40B4-BE49-F238E27FC236}">
                  <a16:creationId xmlns:a16="http://schemas.microsoft.com/office/drawing/2014/main" id="{80614D81-9F28-469A-AB76-F489BC560043}"/>
                </a:ext>
              </a:extLst>
            </p:cNvPr>
            <p:cNvCxnSpPr/>
            <p:nvPr/>
          </p:nvCxnSpPr>
          <p:spPr>
            <a:xfrm flipH="1">
              <a:off x="2190033" y="1825625"/>
              <a:ext cx="6567887" cy="472123"/>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11" name="מחבר ישר 10">
              <a:extLst>
                <a:ext uri="{FF2B5EF4-FFF2-40B4-BE49-F238E27FC236}">
                  <a16:creationId xmlns:a16="http://schemas.microsoft.com/office/drawing/2014/main" id="{CBE2B39D-C622-4910-9211-340A29ED4908}"/>
                </a:ext>
              </a:extLst>
            </p:cNvPr>
            <p:cNvCxnSpPr>
              <a:cxnSpLocks/>
            </p:cNvCxnSpPr>
            <p:nvPr/>
          </p:nvCxnSpPr>
          <p:spPr>
            <a:xfrm flipH="1">
              <a:off x="4074160" y="1825625"/>
              <a:ext cx="6492242" cy="565092"/>
            </a:xfrm>
            <a:prstGeom prst="line">
              <a:avLst/>
            </a:prstGeom>
            <a:ln w="76200"/>
          </p:spPr>
          <p:style>
            <a:lnRef idx="3">
              <a:schemeClr val="accent6"/>
            </a:lnRef>
            <a:fillRef idx="0">
              <a:schemeClr val="accent6"/>
            </a:fillRef>
            <a:effectRef idx="2">
              <a:schemeClr val="accent6"/>
            </a:effectRef>
            <a:fontRef idx="minor">
              <a:schemeClr val="tx1"/>
            </a:fontRef>
          </p:style>
        </p:cxnSp>
        <p:pic>
          <p:nvPicPr>
            <p:cNvPr id="6" name="תמונה 5">
              <a:extLst>
                <a:ext uri="{FF2B5EF4-FFF2-40B4-BE49-F238E27FC236}">
                  <a16:creationId xmlns:a16="http://schemas.microsoft.com/office/drawing/2014/main" id="{A1775DE5-54CC-4A3C-9105-7DA1F1FCADB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2570" t="12459" r="20139" b="11152"/>
            <a:stretch/>
          </p:blipFill>
          <p:spPr>
            <a:xfrm rot="5400000" flipV="1">
              <a:off x="2068313" y="2419468"/>
              <a:ext cx="2730624" cy="2487184"/>
            </a:xfrm>
            <a:prstGeom prst="rect">
              <a:avLst/>
            </a:prstGeom>
          </p:spPr>
        </p:pic>
        <mc:AlternateContent xmlns:mc="http://schemas.openxmlformats.org/markup-compatibility/2006" xmlns:a14="http://schemas.microsoft.com/office/drawing/2010/main">
          <mc:Choice Requires="a14">
            <p:sp>
              <p:nvSpPr>
                <p:cNvPr id="21" name="תיבת טקסט 20">
                  <a:extLst>
                    <a:ext uri="{FF2B5EF4-FFF2-40B4-BE49-F238E27FC236}">
                      <a16:creationId xmlns:a16="http://schemas.microsoft.com/office/drawing/2014/main" id="{B108C52F-47B8-4969-9254-2CC5E3F25732}"/>
                    </a:ext>
                  </a:extLst>
                </p:cNvPr>
                <p:cNvSpPr txBox="1"/>
                <p:nvPr/>
              </p:nvSpPr>
              <p:spPr>
                <a:xfrm>
                  <a:off x="2635058" y="2552780"/>
                  <a:ext cx="136144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4800" b="1" i="1" dirty="0" smtClean="0">
                            <a:solidFill>
                              <a:schemeClr val="bg1"/>
                            </a:solidFill>
                            <a:latin typeface="Cambria Math" panose="02040503050406030204" pitchFamily="18" charset="0"/>
                          </a:rPr>
                          <m:t>−</m:t>
                        </m:r>
                        <m:r>
                          <a:rPr lang="he-IL" sz="4800" b="1" i="1" dirty="0" smtClean="0">
                            <a:solidFill>
                              <a:schemeClr val="bg1"/>
                            </a:solidFill>
                            <a:latin typeface="Cambria Math" panose="02040503050406030204" pitchFamily="18" charset="0"/>
                          </a:rPr>
                          <m:t>𝟏</m:t>
                        </m:r>
                      </m:oMath>
                    </m:oMathPara>
                  </a14:m>
                  <a:endParaRPr lang="en-IL" sz="4800" b="1">
                    <a:solidFill>
                      <a:schemeClr val="bg1"/>
                    </a:solidFill>
                  </a:endParaRPr>
                </a:p>
              </p:txBody>
            </p:sp>
          </mc:Choice>
          <mc:Fallback xmlns="">
            <p:sp>
              <p:nvSpPr>
                <p:cNvPr id="21" name="תיבת טקסט 20">
                  <a:extLst>
                    <a:ext uri="{FF2B5EF4-FFF2-40B4-BE49-F238E27FC236}">
                      <a16:creationId xmlns:a16="http://schemas.microsoft.com/office/drawing/2014/main" id="{B108C52F-47B8-4969-9254-2CC5E3F25732}"/>
                    </a:ext>
                  </a:extLst>
                </p:cNvPr>
                <p:cNvSpPr txBox="1">
                  <a:spLocks noRot="1" noChangeAspect="1" noMove="1" noResize="1" noEditPoints="1" noAdjustHandles="1" noChangeArrowheads="1" noChangeShapeType="1" noTextEdit="1"/>
                </p:cNvSpPr>
                <p:nvPr/>
              </p:nvSpPr>
              <p:spPr>
                <a:xfrm>
                  <a:off x="2635058" y="2552780"/>
                  <a:ext cx="1361440" cy="8309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תיבת טקסט 21">
                  <a:extLst>
                    <a:ext uri="{FF2B5EF4-FFF2-40B4-BE49-F238E27FC236}">
                      <a16:creationId xmlns:a16="http://schemas.microsoft.com/office/drawing/2014/main" id="{F652942D-D4F5-48DE-8044-CD455E57E9FE}"/>
                    </a:ext>
                  </a:extLst>
                </p:cNvPr>
                <p:cNvSpPr txBox="1"/>
                <p:nvPr/>
              </p:nvSpPr>
              <p:spPr>
                <a:xfrm>
                  <a:off x="3264751" y="368839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2" name="תיבת טקסט 21">
                  <a:extLst>
                    <a:ext uri="{FF2B5EF4-FFF2-40B4-BE49-F238E27FC236}">
                      <a16:creationId xmlns:a16="http://schemas.microsoft.com/office/drawing/2014/main" id="{F652942D-D4F5-48DE-8044-CD455E57E9FE}"/>
                    </a:ext>
                  </a:extLst>
                </p:cNvPr>
                <p:cNvSpPr txBox="1">
                  <a:spLocks noRot="1" noChangeAspect="1" noMove="1" noResize="1" noEditPoints="1" noAdjustHandles="1" noChangeArrowheads="1" noChangeShapeType="1" noTextEdit="1"/>
                </p:cNvSpPr>
                <p:nvPr/>
              </p:nvSpPr>
              <p:spPr>
                <a:xfrm>
                  <a:off x="3264751" y="3688396"/>
                  <a:ext cx="365305" cy="2813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תיבת טקסט 22">
                  <a:extLst>
                    <a:ext uri="{FF2B5EF4-FFF2-40B4-BE49-F238E27FC236}">
                      <a16:creationId xmlns:a16="http://schemas.microsoft.com/office/drawing/2014/main" id="{2DDE5973-6854-48E6-A611-5DB481D0D9E5}"/>
                    </a:ext>
                  </a:extLst>
                </p:cNvPr>
                <p:cNvSpPr txBox="1"/>
                <p:nvPr/>
              </p:nvSpPr>
              <p:spPr>
                <a:xfrm>
                  <a:off x="3318487" y="3850459"/>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3" name="תיבת טקסט 22">
                  <a:extLst>
                    <a:ext uri="{FF2B5EF4-FFF2-40B4-BE49-F238E27FC236}">
                      <a16:creationId xmlns:a16="http://schemas.microsoft.com/office/drawing/2014/main" id="{2DDE5973-6854-48E6-A611-5DB481D0D9E5}"/>
                    </a:ext>
                  </a:extLst>
                </p:cNvPr>
                <p:cNvSpPr txBox="1">
                  <a:spLocks noRot="1" noChangeAspect="1" noMove="1" noResize="1" noEditPoints="1" noAdjustHandles="1" noChangeArrowheads="1" noChangeShapeType="1" noTextEdit="1"/>
                </p:cNvSpPr>
                <p:nvPr/>
              </p:nvSpPr>
              <p:spPr>
                <a:xfrm>
                  <a:off x="3318487" y="3850459"/>
                  <a:ext cx="365305" cy="2813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תיבת טקסט 23">
                  <a:extLst>
                    <a:ext uri="{FF2B5EF4-FFF2-40B4-BE49-F238E27FC236}">
                      <a16:creationId xmlns:a16="http://schemas.microsoft.com/office/drawing/2014/main" id="{985F476A-1482-4AEC-894F-53BEAD6DACC0}"/>
                    </a:ext>
                  </a:extLst>
                </p:cNvPr>
                <p:cNvSpPr txBox="1"/>
                <p:nvPr/>
              </p:nvSpPr>
              <p:spPr>
                <a:xfrm>
                  <a:off x="3372223" y="4012522"/>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4" name="תיבת טקסט 23">
                  <a:extLst>
                    <a:ext uri="{FF2B5EF4-FFF2-40B4-BE49-F238E27FC236}">
                      <a16:creationId xmlns:a16="http://schemas.microsoft.com/office/drawing/2014/main" id="{985F476A-1482-4AEC-894F-53BEAD6DACC0}"/>
                    </a:ext>
                  </a:extLst>
                </p:cNvPr>
                <p:cNvSpPr txBox="1">
                  <a:spLocks noRot="1" noChangeAspect="1" noMove="1" noResize="1" noEditPoints="1" noAdjustHandles="1" noChangeArrowheads="1" noChangeShapeType="1" noTextEdit="1"/>
                </p:cNvSpPr>
                <p:nvPr/>
              </p:nvSpPr>
              <p:spPr>
                <a:xfrm>
                  <a:off x="3372223" y="4012522"/>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תיבת טקסט 24">
                  <a:extLst>
                    <a:ext uri="{FF2B5EF4-FFF2-40B4-BE49-F238E27FC236}">
                      <a16:creationId xmlns:a16="http://schemas.microsoft.com/office/drawing/2014/main" id="{49792B40-A3F5-45BC-ABA8-0798944404DA}"/>
                    </a:ext>
                  </a:extLst>
                </p:cNvPr>
                <p:cNvSpPr txBox="1"/>
                <p:nvPr/>
              </p:nvSpPr>
              <p:spPr>
                <a:xfrm>
                  <a:off x="3425959" y="4174585"/>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5" name="תיבת טקסט 24">
                  <a:extLst>
                    <a:ext uri="{FF2B5EF4-FFF2-40B4-BE49-F238E27FC236}">
                      <a16:creationId xmlns:a16="http://schemas.microsoft.com/office/drawing/2014/main" id="{49792B40-A3F5-45BC-ABA8-0798944404DA}"/>
                    </a:ext>
                  </a:extLst>
                </p:cNvPr>
                <p:cNvSpPr txBox="1">
                  <a:spLocks noRot="1" noChangeAspect="1" noMove="1" noResize="1" noEditPoints="1" noAdjustHandles="1" noChangeArrowheads="1" noChangeShapeType="1" noTextEdit="1"/>
                </p:cNvSpPr>
                <p:nvPr/>
              </p:nvSpPr>
              <p:spPr>
                <a:xfrm>
                  <a:off x="3425959" y="4174585"/>
                  <a:ext cx="365305" cy="2813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תיבת טקסט 25">
                  <a:extLst>
                    <a:ext uri="{FF2B5EF4-FFF2-40B4-BE49-F238E27FC236}">
                      <a16:creationId xmlns:a16="http://schemas.microsoft.com/office/drawing/2014/main" id="{658B2118-ED1B-45ED-9827-32ECAECEE7AC}"/>
                    </a:ext>
                  </a:extLst>
                </p:cNvPr>
                <p:cNvSpPr txBox="1"/>
                <p:nvPr/>
              </p:nvSpPr>
              <p:spPr>
                <a:xfrm>
                  <a:off x="3301103" y="4304019"/>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6" name="תיבת טקסט 25">
                  <a:extLst>
                    <a:ext uri="{FF2B5EF4-FFF2-40B4-BE49-F238E27FC236}">
                      <a16:creationId xmlns:a16="http://schemas.microsoft.com/office/drawing/2014/main" id="{658B2118-ED1B-45ED-9827-32ECAECEE7AC}"/>
                    </a:ext>
                  </a:extLst>
                </p:cNvPr>
                <p:cNvSpPr txBox="1">
                  <a:spLocks noRot="1" noChangeAspect="1" noMove="1" noResize="1" noEditPoints="1" noAdjustHandles="1" noChangeArrowheads="1" noChangeShapeType="1" noTextEdit="1"/>
                </p:cNvSpPr>
                <p:nvPr/>
              </p:nvSpPr>
              <p:spPr>
                <a:xfrm>
                  <a:off x="3301103" y="4304019"/>
                  <a:ext cx="365305" cy="2813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תיבת טקסט 26">
                  <a:extLst>
                    <a:ext uri="{FF2B5EF4-FFF2-40B4-BE49-F238E27FC236}">
                      <a16:creationId xmlns:a16="http://schemas.microsoft.com/office/drawing/2014/main" id="{9DAA3575-85B3-4105-A748-C590FAAFB44D}"/>
                    </a:ext>
                  </a:extLst>
                </p:cNvPr>
                <p:cNvSpPr txBox="1"/>
                <p:nvPr/>
              </p:nvSpPr>
              <p:spPr>
                <a:xfrm>
                  <a:off x="3176247" y="4433453"/>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7" name="תיבת טקסט 26">
                  <a:extLst>
                    <a:ext uri="{FF2B5EF4-FFF2-40B4-BE49-F238E27FC236}">
                      <a16:creationId xmlns:a16="http://schemas.microsoft.com/office/drawing/2014/main" id="{9DAA3575-85B3-4105-A748-C590FAAFB44D}"/>
                    </a:ext>
                  </a:extLst>
                </p:cNvPr>
                <p:cNvSpPr txBox="1">
                  <a:spLocks noRot="1" noChangeAspect="1" noMove="1" noResize="1" noEditPoints="1" noAdjustHandles="1" noChangeArrowheads="1" noChangeShapeType="1" noTextEdit="1"/>
                </p:cNvSpPr>
                <p:nvPr/>
              </p:nvSpPr>
              <p:spPr>
                <a:xfrm>
                  <a:off x="3176247" y="4433453"/>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תיבת טקסט 27">
                  <a:extLst>
                    <a:ext uri="{FF2B5EF4-FFF2-40B4-BE49-F238E27FC236}">
                      <a16:creationId xmlns:a16="http://schemas.microsoft.com/office/drawing/2014/main" id="{C81BCC81-D293-42A7-A575-3DF0EF73C680}"/>
                    </a:ext>
                  </a:extLst>
                </p:cNvPr>
                <p:cNvSpPr txBox="1"/>
                <p:nvPr/>
              </p:nvSpPr>
              <p:spPr>
                <a:xfrm>
                  <a:off x="3051391" y="4562887"/>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8" name="תיבת טקסט 27">
                  <a:extLst>
                    <a:ext uri="{FF2B5EF4-FFF2-40B4-BE49-F238E27FC236}">
                      <a16:creationId xmlns:a16="http://schemas.microsoft.com/office/drawing/2014/main" id="{C81BCC81-D293-42A7-A575-3DF0EF73C680}"/>
                    </a:ext>
                  </a:extLst>
                </p:cNvPr>
                <p:cNvSpPr txBox="1">
                  <a:spLocks noRot="1" noChangeAspect="1" noMove="1" noResize="1" noEditPoints="1" noAdjustHandles="1" noChangeArrowheads="1" noChangeShapeType="1" noTextEdit="1"/>
                </p:cNvSpPr>
                <p:nvPr/>
              </p:nvSpPr>
              <p:spPr>
                <a:xfrm>
                  <a:off x="3051391" y="4562887"/>
                  <a:ext cx="365305" cy="2813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תיבת טקסט 28">
                  <a:extLst>
                    <a:ext uri="{FF2B5EF4-FFF2-40B4-BE49-F238E27FC236}">
                      <a16:creationId xmlns:a16="http://schemas.microsoft.com/office/drawing/2014/main" id="{38E878F3-4171-41FA-BBEE-67A492463FAA}"/>
                    </a:ext>
                  </a:extLst>
                </p:cNvPr>
                <p:cNvSpPr txBox="1"/>
                <p:nvPr/>
              </p:nvSpPr>
              <p:spPr>
                <a:xfrm>
                  <a:off x="2999921" y="4732601"/>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29" name="תיבת טקסט 28">
                  <a:extLst>
                    <a:ext uri="{FF2B5EF4-FFF2-40B4-BE49-F238E27FC236}">
                      <a16:creationId xmlns:a16="http://schemas.microsoft.com/office/drawing/2014/main" id="{38E878F3-4171-41FA-BBEE-67A492463FAA}"/>
                    </a:ext>
                  </a:extLst>
                </p:cNvPr>
                <p:cNvSpPr txBox="1">
                  <a:spLocks noRot="1" noChangeAspect="1" noMove="1" noResize="1" noEditPoints="1" noAdjustHandles="1" noChangeArrowheads="1" noChangeShapeType="1" noTextEdit="1"/>
                </p:cNvSpPr>
                <p:nvPr/>
              </p:nvSpPr>
              <p:spPr>
                <a:xfrm>
                  <a:off x="2999921" y="4732601"/>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תיבת טקסט 29">
                  <a:extLst>
                    <a:ext uri="{FF2B5EF4-FFF2-40B4-BE49-F238E27FC236}">
                      <a16:creationId xmlns:a16="http://schemas.microsoft.com/office/drawing/2014/main" id="{4154E1F1-3C92-4755-9E54-4CD4848562C0}"/>
                    </a:ext>
                  </a:extLst>
                </p:cNvPr>
                <p:cNvSpPr txBox="1"/>
                <p:nvPr/>
              </p:nvSpPr>
              <p:spPr>
                <a:xfrm>
                  <a:off x="3314881" y="476208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0" name="תיבת טקסט 29">
                  <a:extLst>
                    <a:ext uri="{FF2B5EF4-FFF2-40B4-BE49-F238E27FC236}">
                      <a16:creationId xmlns:a16="http://schemas.microsoft.com/office/drawing/2014/main" id="{4154E1F1-3C92-4755-9E54-4CD4848562C0}"/>
                    </a:ext>
                  </a:extLst>
                </p:cNvPr>
                <p:cNvSpPr txBox="1">
                  <a:spLocks noRot="1" noChangeAspect="1" noMove="1" noResize="1" noEditPoints="1" noAdjustHandles="1" noChangeArrowheads="1" noChangeShapeType="1" noTextEdit="1"/>
                </p:cNvSpPr>
                <p:nvPr/>
              </p:nvSpPr>
              <p:spPr>
                <a:xfrm>
                  <a:off x="3314881" y="4762086"/>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תיבת טקסט 30">
                  <a:extLst>
                    <a:ext uri="{FF2B5EF4-FFF2-40B4-BE49-F238E27FC236}">
                      <a16:creationId xmlns:a16="http://schemas.microsoft.com/office/drawing/2014/main" id="{6B93F3A4-AE83-41B2-9B33-B57535650295}"/>
                    </a:ext>
                  </a:extLst>
                </p:cNvPr>
                <p:cNvSpPr txBox="1"/>
                <p:nvPr/>
              </p:nvSpPr>
              <p:spPr>
                <a:xfrm>
                  <a:off x="3416696" y="459900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1" name="תיבת טקסט 30">
                  <a:extLst>
                    <a:ext uri="{FF2B5EF4-FFF2-40B4-BE49-F238E27FC236}">
                      <a16:creationId xmlns:a16="http://schemas.microsoft.com/office/drawing/2014/main" id="{6B93F3A4-AE83-41B2-9B33-B57535650295}"/>
                    </a:ext>
                  </a:extLst>
                </p:cNvPr>
                <p:cNvSpPr txBox="1">
                  <a:spLocks noRot="1" noChangeAspect="1" noMove="1" noResize="1" noEditPoints="1" noAdjustHandles="1" noChangeArrowheads="1" noChangeShapeType="1" noTextEdit="1"/>
                </p:cNvSpPr>
                <p:nvPr/>
              </p:nvSpPr>
              <p:spPr>
                <a:xfrm>
                  <a:off x="3416696" y="4599006"/>
                  <a:ext cx="365305" cy="28132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תיבת טקסט 31">
                  <a:extLst>
                    <a:ext uri="{FF2B5EF4-FFF2-40B4-BE49-F238E27FC236}">
                      <a16:creationId xmlns:a16="http://schemas.microsoft.com/office/drawing/2014/main" id="{EFCFD278-C8A8-4EED-B909-CB195DE02249}"/>
                    </a:ext>
                  </a:extLst>
                </p:cNvPr>
                <p:cNvSpPr txBox="1"/>
                <p:nvPr/>
              </p:nvSpPr>
              <p:spPr>
                <a:xfrm>
                  <a:off x="3547878" y="446601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2" name="תיבת טקסט 31">
                  <a:extLst>
                    <a:ext uri="{FF2B5EF4-FFF2-40B4-BE49-F238E27FC236}">
                      <a16:creationId xmlns:a16="http://schemas.microsoft.com/office/drawing/2014/main" id="{EFCFD278-C8A8-4EED-B909-CB195DE02249}"/>
                    </a:ext>
                  </a:extLst>
                </p:cNvPr>
                <p:cNvSpPr txBox="1">
                  <a:spLocks noRot="1" noChangeAspect="1" noMove="1" noResize="1" noEditPoints="1" noAdjustHandles="1" noChangeArrowheads="1" noChangeShapeType="1" noTextEdit="1"/>
                </p:cNvSpPr>
                <p:nvPr/>
              </p:nvSpPr>
              <p:spPr>
                <a:xfrm>
                  <a:off x="3547878" y="4466016"/>
                  <a:ext cx="365305" cy="2813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תיבת טקסט 32">
                  <a:extLst>
                    <a:ext uri="{FF2B5EF4-FFF2-40B4-BE49-F238E27FC236}">
                      <a16:creationId xmlns:a16="http://schemas.microsoft.com/office/drawing/2014/main" id="{6C849AA5-62E9-428E-A818-03F4055C939C}"/>
                    </a:ext>
                  </a:extLst>
                </p:cNvPr>
                <p:cNvSpPr txBox="1"/>
                <p:nvPr/>
              </p:nvSpPr>
              <p:spPr>
                <a:xfrm>
                  <a:off x="3679060" y="433302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3" name="תיבת טקסט 32">
                  <a:extLst>
                    <a:ext uri="{FF2B5EF4-FFF2-40B4-BE49-F238E27FC236}">
                      <a16:creationId xmlns:a16="http://schemas.microsoft.com/office/drawing/2014/main" id="{6C849AA5-62E9-428E-A818-03F4055C939C}"/>
                    </a:ext>
                  </a:extLst>
                </p:cNvPr>
                <p:cNvSpPr txBox="1">
                  <a:spLocks noRot="1" noChangeAspect="1" noMove="1" noResize="1" noEditPoints="1" noAdjustHandles="1" noChangeArrowheads="1" noChangeShapeType="1" noTextEdit="1"/>
                </p:cNvSpPr>
                <p:nvPr/>
              </p:nvSpPr>
              <p:spPr>
                <a:xfrm>
                  <a:off x="3679060" y="4333026"/>
                  <a:ext cx="365305" cy="2813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תיבת טקסט 33">
                  <a:extLst>
                    <a:ext uri="{FF2B5EF4-FFF2-40B4-BE49-F238E27FC236}">
                      <a16:creationId xmlns:a16="http://schemas.microsoft.com/office/drawing/2014/main" id="{414D23F8-1E61-4659-A353-EDC0BE3763E8}"/>
                    </a:ext>
                  </a:extLst>
                </p:cNvPr>
                <p:cNvSpPr txBox="1"/>
                <p:nvPr/>
              </p:nvSpPr>
              <p:spPr>
                <a:xfrm>
                  <a:off x="3810242" y="420003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4" name="תיבת טקסט 33">
                  <a:extLst>
                    <a:ext uri="{FF2B5EF4-FFF2-40B4-BE49-F238E27FC236}">
                      <a16:creationId xmlns:a16="http://schemas.microsoft.com/office/drawing/2014/main" id="{414D23F8-1E61-4659-A353-EDC0BE3763E8}"/>
                    </a:ext>
                  </a:extLst>
                </p:cNvPr>
                <p:cNvSpPr txBox="1">
                  <a:spLocks noRot="1" noChangeAspect="1" noMove="1" noResize="1" noEditPoints="1" noAdjustHandles="1" noChangeArrowheads="1" noChangeShapeType="1" noTextEdit="1"/>
                </p:cNvSpPr>
                <p:nvPr/>
              </p:nvSpPr>
              <p:spPr>
                <a:xfrm>
                  <a:off x="3810242" y="4200036"/>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תיבת טקסט 34">
                  <a:extLst>
                    <a:ext uri="{FF2B5EF4-FFF2-40B4-BE49-F238E27FC236}">
                      <a16:creationId xmlns:a16="http://schemas.microsoft.com/office/drawing/2014/main" id="{769B3EDB-8DD9-4042-99C3-C567F310615A}"/>
                    </a:ext>
                  </a:extLst>
                </p:cNvPr>
                <p:cNvSpPr txBox="1"/>
                <p:nvPr/>
              </p:nvSpPr>
              <p:spPr>
                <a:xfrm>
                  <a:off x="4163587" y="3965553"/>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5" name="תיבת טקסט 34">
                  <a:extLst>
                    <a:ext uri="{FF2B5EF4-FFF2-40B4-BE49-F238E27FC236}">
                      <a16:creationId xmlns:a16="http://schemas.microsoft.com/office/drawing/2014/main" id="{769B3EDB-8DD9-4042-99C3-C567F310615A}"/>
                    </a:ext>
                  </a:extLst>
                </p:cNvPr>
                <p:cNvSpPr txBox="1">
                  <a:spLocks noRot="1" noChangeAspect="1" noMove="1" noResize="1" noEditPoints="1" noAdjustHandles="1" noChangeArrowheads="1" noChangeShapeType="1" noTextEdit="1"/>
                </p:cNvSpPr>
                <p:nvPr/>
              </p:nvSpPr>
              <p:spPr>
                <a:xfrm>
                  <a:off x="4163587" y="3965553"/>
                  <a:ext cx="365305" cy="2813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תיבת טקסט 35">
                  <a:extLst>
                    <a:ext uri="{FF2B5EF4-FFF2-40B4-BE49-F238E27FC236}">
                      <a16:creationId xmlns:a16="http://schemas.microsoft.com/office/drawing/2014/main" id="{2AE7B8F5-073B-4E87-8F92-135AA304DFEF}"/>
                    </a:ext>
                  </a:extLst>
                </p:cNvPr>
                <p:cNvSpPr txBox="1"/>
                <p:nvPr/>
              </p:nvSpPr>
              <p:spPr>
                <a:xfrm>
                  <a:off x="4338780" y="3842372"/>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36" name="תיבת טקסט 35">
                  <a:extLst>
                    <a:ext uri="{FF2B5EF4-FFF2-40B4-BE49-F238E27FC236}">
                      <a16:creationId xmlns:a16="http://schemas.microsoft.com/office/drawing/2014/main" id="{2AE7B8F5-073B-4E87-8F92-135AA304DFEF}"/>
                    </a:ext>
                  </a:extLst>
                </p:cNvPr>
                <p:cNvSpPr txBox="1">
                  <a:spLocks noRot="1" noChangeAspect="1" noMove="1" noResize="1" noEditPoints="1" noAdjustHandles="1" noChangeArrowheads="1" noChangeShapeType="1" noTextEdit="1"/>
                </p:cNvSpPr>
                <p:nvPr/>
              </p:nvSpPr>
              <p:spPr>
                <a:xfrm>
                  <a:off x="4338780" y="3842372"/>
                  <a:ext cx="365305" cy="2813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תיבת טקסט 36">
                  <a:extLst>
                    <a:ext uri="{FF2B5EF4-FFF2-40B4-BE49-F238E27FC236}">
                      <a16:creationId xmlns:a16="http://schemas.microsoft.com/office/drawing/2014/main" id="{ABA39679-3933-4A83-914A-70E52B8EAFCC}"/>
                    </a:ext>
                  </a:extLst>
                </p:cNvPr>
                <p:cNvSpPr txBox="1"/>
                <p:nvPr/>
              </p:nvSpPr>
              <p:spPr>
                <a:xfrm>
                  <a:off x="2422152" y="3879034"/>
                  <a:ext cx="582844"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5400" b="1" i="1" smtClean="0">
                            <a:solidFill>
                              <a:schemeClr val="bg1"/>
                            </a:solidFill>
                            <a:latin typeface="Cambria Math" panose="02040503050406030204" pitchFamily="18" charset="0"/>
                          </a:rPr>
                          <m:t>𝟎</m:t>
                        </m:r>
                      </m:oMath>
                    </m:oMathPara>
                  </a14:m>
                  <a:endParaRPr lang="en-IL" sz="5400" b="1">
                    <a:solidFill>
                      <a:schemeClr val="bg1"/>
                    </a:solidFill>
                  </a:endParaRPr>
                </a:p>
              </p:txBody>
            </p:sp>
          </mc:Choice>
          <mc:Fallback xmlns="">
            <p:sp>
              <p:nvSpPr>
                <p:cNvPr id="37" name="תיבת טקסט 36">
                  <a:extLst>
                    <a:ext uri="{FF2B5EF4-FFF2-40B4-BE49-F238E27FC236}">
                      <a16:creationId xmlns:a16="http://schemas.microsoft.com/office/drawing/2014/main" id="{ABA39679-3933-4A83-914A-70E52B8EAFCC}"/>
                    </a:ext>
                  </a:extLst>
                </p:cNvPr>
                <p:cNvSpPr txBox="1">
                  <a:spLocks noRot="1" noChangeAspect="1" noMove="1" noResize="1" noEditPoints="1" noAdjustHandles="1" noChangeArrowheads="1" noChangeShapeType="1" noTextEdit="1"/>
                </p:cNvSpPr>
                <p:nvPr/>
              </p:nvSpPr>
              <p:spPr>
                <a:xfrm>
                  <a:off x="2422152" y="3879034"/>
                  <a:ext cx="582844" cy="92333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תיבת טקסט 37">
                  <a:extLst>
                    <a:ext uri="{FF2B5EF4-FFF2-40B4-BE49-F238E27FC236}">
                      <a16:creationId xmlns:a16="http://schemas.microsoft.com/office/drawing/2014/main" id="{BB7DEABE-1ADC-4088-A4B4-BEBF8B44995D}"/>
                    </a:ext>
                  </a:extLst>
                </p:cNvPr>
                <p:cNvSpPr txBox="1"/>
                <p:nvPr/>
              </p:nvSpPr>
              <p:spPr>
                <a:xfrm>
                  <a:off x="4002027" y="4386889"/>
                  <a:ext cx="58284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3200" b="1" i="1" smtClean="0">
                            <a:solidFill>
                              <a:schemeClr val="bg1"/>
                            </a:solidFill>
                            <a:latin typeface="Cambria Math" panose="02040503050406030204" pitchFamily="18" charset="0"/>
                          </a:rPr>
                          <m:t>𝟎</m:t>
                        </m:r>
                      </m:oMath>
                    </m:oMathPara>
                  </a14:m>
                  <a:endParaRPr lang="en-IL" sz="5400" b="1">
                    <a:solidFill>
                      <a:schemeClr val="bg1"/>
                    </a:solidFill>
                  </a:endParaRPr>
                </a:p>
              </p:txBody>
            </p:sp>
          </mc:Choice>
          <mc:Fallback xmlns="">
            <p:sp>
              <p:nvSpPr>
                <p:cNvPr id="38" name="תיבת טקסט 37">
                  <a:extLst>
                    <a:ext uri="{FF2B5EF4-FFF2-40B4-BE49-F238E27FC236}">
                      <a16:creationId xmlns:a16="http://schemas.microsoft.com/office/drawing/2014/main" id="{BB7DEABE-1ADC-4088-A4B4-BEBF8B44995D}"/>
                    </a:ext>
                  </a:extLst>
                </p:cNvPr>
                <p:cNvSpPr txBox="1">
                  <a:spLocks noRot="1" noChangeAspect="1" noMove="1" noResize="1" noEditPoints="1" noAdjustHandles="1" noChangeArrowheads="1" noChangeShapeType="1" noTextEdit="1"/>
                </p:cNvSpPr>
                <p:nvPr/>
              </p:nvSpPr>
              <p:spPr>
                <a:xfrm>
                  <a:off x="4002027" y="4386889"/>
                  <a:ext cx="582844" cy="58477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תיבת טקסט 38">
                  <a:extLst>
                    <a:ext uri="{FF2B5EF4-FFF2-40B4-BE49-F238E27FC236}">
                      <a16:creationId xmlns:a16="http://schemas.microsoft.com/office/drawing/2014/main" id="{6600E1A6-2E53-4C9A-A6E5-1555B91379FC}"/>
                    </a:ext>
                  </a:extLst>
                </p:cNvPr>
                <p:cNvSpPr txBox="1"/>
                <p:nvPr/>
              </p:nvSpPr>
              <p:spPr>
                <a:xfrm>
                  <a:off x="3659136" y="3634018"/>
                  <a:ext cx="582844"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3200" b="1" i="1" smtClean="0">
                            <a:solidFill>
                              <a:schemeClr val="bg1"/>
                            </a:solidFill>
                            <a:latin typeface="Cambria Math" panose="02040503050406030204" pitchFamily="18" charset="0"/>
                          </a:rPr>
                          <m:t>𝟎</m:t>
                        </m:r>
                      </m:oMath>
                    </m:oMathPara>
                  </a14:m>
                  <a:endParaRPr lang="en-IL" sz="3200" b="1">
                    <a:solidFill>
                      <a:schemeClr val="bg1"/>
                    </a:solidFill>
                  </a:endParaRPr>
                </a:p>
              </p:txBody>
            </p:sp>
          </mc:Choice>
          <mc:Fallback xmlns="">
            <p:sp>
              <p:nvSpPr>
                <p:cNvPr id="39" name="תיבת טקסט 38">
                  <a:extLst>
                    <a:ext uri="{FF2B5EF4-FFF2-40B4-BE49-F238E27FC236}">
                      <a16:creationId xmlns:a16="http://schemas.microsoft.com/office/drawing/2014/main" id="{6600E1A6-2E53-4C9A-A6E5-1555B91379FC}"/>
                    </a:ext>
                  </a:extLst>
                </p:cNvPr>
                <p:cNvSpPr txBox="1">
                  <a:spLocks noRot="1" noChangeAspect="1" noMove="1" noResize="1" noEditPoints="1" noAdjustHandles="1" noChangeArrowheads="1" noChangeShapeType="1" noTextEdit="1"/>
                </p:cNvSpPr>
                <p:nvPr/>
              </p:nvSpPr>
              <p:spPr>
                <a:xfrm>
                  <a:off x="3659136" y="3634018"/>
                  <a:ext cx="582844" cy="5847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תיבת טקסט 39">
                  <a:extLst>
                    <a:ext uri="{FF2B5EF4-FFF2-40B4-BE49-F238E27FC236}">
                      <a16:creationId xmlns:a16="http://schemas.microsoft.com/office/drawing/2014/main" id="{C88A257B-CDB0-4306-8437-13A6C33C576D}"/>
                    </a:ext>
                  </a:extLst>
                </p:cNvPr>
                <p:cNvSpPr txBox="1"/>
                <p:nvPr/>
              </p:nvSpPr>
              <p:spPr>
                <a:xfrm>
                  <a:off x="3223899" y="3408414"/>
                  <a:ext cx="365305" cy="523220"/>
                </a:xfrm>
                <a:prstGeom prst="rect">
                  <a:avLst/>
                </a:prstGeom>
                <a:solidFill>
                  <a:srgbClr val="000000">
                    <a:alpha val="32941"/>
                  </a:srgbClr>
                </a:solidFill>
                <a:effectLst>
                  <a:softEdge rad="127000"/>
                </a:effectLst>
              </p:spPr>
              <p:style>
                <a:lnRef idx="1">
                  <a:schemeClr val="dk1"/>
                </a:lnRef>
                <a:fillRef idx="2">
                  <a:schemeClr val="dk1"/>
                </a:fillRef>
                <a:effectRef idx="1">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he-IL" sz="2800" b="1" i="1" dirty="0" smtClean="0">
                            <a:solidFill>
                              <a:schemeClr val="bg1"/>
                            </a:solidFill>
                            <a:latin typeface="Cambria Math" panose="02040503050406030204" pitchFamily="18" charset="0"/>
                          </a:rPr>
                          <m:t>𝟐</m:t>
                        </m:r>
                      </m:oMath>
                    </m:oMathPara>
                  </a14:m>
                  <a:endParaRPr lang="en-IL" sz="2800" b="1">
                    <a:solidFill>
                      <a:schemeClr val="bg1"/>
                    </a:solidFill>
                  </a:endParaRPr>
                </a:p>
              </p:txBody>
            </p:sp>
          </mc:Choice>
          <mc:Fallback xmlns="">
            <p:sp>
              <p:nvSpPr>
                <p:cNvPr id="40" name="תיבת טקסט 39">
                  <a:extLst>
                    <a:ext uri="{FF2B5EF4-FFF2-40B4-BE49-F238E27FC236}">
                      <a16:creationId xmlns:a16="http://schemas.microsoft.com/office/drawing/2014/main" id="{C88A257B-CDB0-4306-8437-13A6C33C576D}"/>
                    </a:ext>
                  </a:extLst>
                </p:cNvPr>
                <p:cNvSpPr txBox="1">
                  <a:spLocks noRot="1" noChangeAspect="1" noMove="1" noResize="1" noEditPoints="1" noAdjustHandles="1" noChangeArrowheads="1" noChangeShapeType="1" noTextEdit="1"/>
                </p:cNvSpPr>
                <p:nvPr/>
              </p:nvSpPr>
              <p:spPr>
                <a:xfrm>
                  <a:off x="3223899" y="3408414"/>
                  <a:ext cx="365305" cy="523220"/>
                </a:xfrm>
                <a:prstGeom prst="rect">
                  <a:avLst/>
                </a:prstGeom>
                <a:blipFill>
                  <a:blip r:embed="rId13"/>
                  <a:stretch>
                    <a:fillRect/>
                  </a:stretch>
                </a:blipFill>
                <a:effectLst>
                  <a:softEdge rad="127000"/>
                </a:effectLst>
              </p:spPr>
              <p:txBody>
                <a:bodyPr/>
                <a:lstStyle/>
                <a:p>
                  <a:r>
                    <a:rPr lang="en-US">
                      <a:noFill/>
                    </a:rPr>
                    <a:t> </a:t>
                  </a:r>
                </a:p>
              </p:txBody>
            </p:sp>
          </mc:Fallback>
        </mc:AlternateContent>
      </p:grpSp>
      <p:sp>
        <p:nvSpPr>
          <p:cNvPr id="5" name="מציין מיקום של מספר שקופית 4">
            <a:extLst>
              <a:ext uri="{FF2B5EF4-FFF2-40B4-BE49-F238E27FC236}">
                <a16:creationId xmlns:a16="http://schemas.microsoft.com/office/drawing/2014/main" id="{0996E303-C8DA-4862-AE9C-2795C33DBA72}"/>
              </a:ext>
            </a:extLst>
          </p:cNvPr>
          <p:cNvSpPr>
            <a:spLocks noGrp="1"/>
          </p:cNvSpPr>
          <p:nvPr>
            <p:ph type="sldNum" sz="quarter" idx="12"/>
          </p:nvPr>
        </p:nvSpPr>
        <p:spPr>
          <a:xfrm>
            <a:off x="10277910" y="6375650"/>
            <a:ext cx="771089" cy="365125"/>
          </a:xfrm>
        </p:spPr>
        <p:txBody>
          <a:bodyPr/>
          <a:lstStyle/>
          <a:p>
            <a:fld id="{E40FB71B-CC77-4C54-A1B1-55F326C89BA6}" type="slidenum">
              <a:rPr lang="en-US" smtClean="0"/>
              <a:t>36</a:t>
            </a:fld>
            <a:endParaRPr lang="en-US" dirty="0"/>
          </a:p>
        </p:txBody>
      </p:sp>
      <p:graphicFrame>
        <p:nvGraphicFramePr>
          <p:cNvPr id="41" name="דיאגרמה 40">
            <a:extLst>
              <a:ext uri="{FF2B5EF4-FFF2-40B4-BE49-F238E27FC236}">
                <a16:creationId xmlns:a16="http://schemas.microsoft.com/office/drawing/2014/main" id="{E3C02CA5-945D-4017-A12F-6F6D60C0D4CB}"/>
              </a:ext>
            </a:extLst>
          </p:cNvPr>
          <p:cNvGraphicFramePr/>
          <p:nvPr>
            <p:extLst>
              <p:ext uri="{D42A27DB-BD31-4B8C-83A1-F6EECF244321}">
                <p14:modId xmlns:p14="http://schemas.microsoft.com/office/powerpoint/2010/main" val="2033599864"/>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659161777"/>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B12405-16D6-4477-AAB1-92F1CA425ECF}"/>
              </a:ext>
            </a:extLst>
          </p:cNvPr>
          <p:cNvSpPr>
            <a:spLocks noGrp="1"/>
          </p:cNvSpPr>
          <p:nvPr>
            <p:ph type="title"/>
          </p:nvPr>
        </p:nvSpPr>
        <p:spPr>
          <a:xfrm>
            <a:off x="1213082" y="352534"/>
            <a:ext cx="10188518" cy="1478570"/>
          </a:xfrm>
        </p:spPr>
        <p:txBody>
          <a:bodyPr/>
          <a:lstStyle/>
          <a:p>
            <a:r>
              <a:rPr lang="he-IL" dirty="0"/>
              <a:t>ייצוג שני של </a:t>
            </a:r>
            <a:r>
              <a:rPr lang="he-IL"/>
              <a:t>הסביבה – עיבוד וחיתוך של מטריצת הלוח</a:t>
            </a:r>
            <a:endParaRPr lang="en-IL"/>
          </a:p>
        </p:txBody>
      </p:sp>
      <p:sp>
        <p:nvSpPr>
          <p:cNvPr id="3" name="מציין מיקום תוכן 2">
            <a:extLst>
              <a:ext uri="{FF2B5EF4-FFF2-40B4-BE49-F238E27FC236}">
                <a16:creationId xmlns:a16="http://schemas.microsoft.com/office/drawing/2014/main" id="{1DE60CFB-4426-4BB0-AAE3-E2CABBB11661}"/>
              </a:ext>
            </a:extLst>
          </p:cNvPr>
          <p:cNvSpPr>
            <a:spLocks noGrp="1"/>
          </p:cNvSpPr>
          <p:nvPr>
            <p:ph idx="1"/>
          </p:nvPr>
        </p:nvSpPr>
        <p:spPr>
          <a:xfrm>
            <a:off x="744610" y="1936099"/>
            <a:ext cx="10515600" cy="4351338"/>
          </a:xfrm>
        </p:spPr>
        <p:txBody>
          <a:bodyPr/>
          <a:lstStyle/>
          <a:p>
            <a:pPr marL="0" indent="0">
              <a:buNone/>
            </a:pPr>
            <a:r>
              <a:rPr lang="he-IL"/>
              <a:t>פעולה שלישית: הקטנת התמונה עם </a:t>
            </a:r>
            <a:r>
              <a:rPr lang="en-US" err="1"/>
              <a:t>openCV</a:t>
            </a:r>
            <a:endParaRPr lang="he-IL"/>
          </a:p>
          <a:p>
            <a:endParaRPr lang="he-IL"/>
          </a:p>
          <a:p>
            <a:endParaRPr lang="en-IL"/>
          </a:p>
        </p:txBody>
      </p:sp>
      <p:grpSp>
        <p:nvGrpSpPr>
          <p:cNvPr id="110" name="קבוצה 40">
            <a:extLst>
              <a:ext uri="{FF2B5EF4-FFF2-40B4-BE49-F238E27FC236}">
                <a16:creationId xmlns:a16="http://schemas.microsoft.com/office/drawing/2014/main" id="{4BF72237-DD6A-4764-BF53-3DAA6C27368D}"/>
              </a:ext>
            </a:extLst>
          </p:cNvPr>
          <p:cNvGrpSpPr/>
          <p:nvPr/>
        </p:nvGrpSpPr>
        <p:grpSpPr>
          <a:xfrm>
            <a:off x="744610" y="2664722"/>
            <a:ext cx="2582537" cy="2358708"/>
            <a:chOff x="450620" y="3556840"/>
            <a:chExt cx="3053263" cy="2881096"/>
          </a:xfrm>
        </p:grpSpPr>
        <p:pic>
          <p:nvPicPr>
            <p:cNvPr id="111" name="תמונה 41">
              <a:extLst>
                <a:ext uri="{FF2B5EF4-FFF2-40B4-BE49-F238E27FC236}">
                  <a16:creationId xmlns:a16="http://schemas.microsoft.com/office/drawing/2014/main" id="{7DA427A7-9A85-4C7B-8843-687D76E94534}"/>
                </a:ext>
              </a:extLst>
            </p:cNvPr>
            <p:cNvPicPr>
              <a:picLocks noChangeAspect="1"/>
            </p:cNvPicPr>
            <p:nvPr/>
          </p:nvPicPr>
          <p:blipFill rotWithShape="1">
            <a:blip r:embed="rId3">
              <a:extLst>
                <a:ext uri="{28A0092B-C50C-407E-A947-70E740481C1C}">
                  <a14:useLocalDpi xmlns:a14="http://schemas.microsoft.com/office/drawing/2010/main" val="0"/>
                </a:ext>
              </a:extLst>
            </a:blip>
            <a:srcRect l="25293" t="12779" r="19931" b="10870"/>
            <a:stretch/>
          </p:blipFill>
          <p:spPr>
            <a:xfrm rot="5400000" flipV="1">
              <a:off x="442541" y="3962015"/>
              <a:ext cx="2484000" cy="2467842"/>
            </a:xfrm>
            <a:prstGeom prst="rect">
              <a:avLst/>
            </a:prstGeom>
          </p:spPr>
        </p:pic>
        <p:grpSp>
          <p:nvGrpSpPr>
            <p:cNvPr id="112" name="קבוצה 42">
              <a:extLst>
                <a:ext uri="{FF2B5EF4-FFF2-40B4-BE49-F238E27FC236}">
                  <a16:creationId xmlns:a16="http://schemas.microsoft.com/office/drawing/2014/main" id="{76BD6BEF-52DA-4D5D-8996-21190212E676}"/>
                </a:ext>
              </a:extLst>
            </p:cNvPr>
            <p:cNvGrpSpPr/>
            <p:nvPr/>
          </p:nvGrpSpPr>
          <p:grpSpPr>
            <a:xfrm>
              <a:off x="462279" y="3953935"/>
              <a:ext cx="2456183" cy="2484001"/>
              <a:chOff x="4076597" y="3743458"/>
              <a:chExt cx="2382457" cy="2049793"/>
            </a:xfrm>
          </p:grpSpPr>
          <p:pic>
            <p:nvPicPr>
              <p:cNvPr id="115" name="Picture 2">
                <a:extLst>
                  <a:ext uri="{FF2B5EF4-FFF2-40B4-BE49-F238E27FC236}">
                    <a16:creationId xmlns:a16="http://schemas.microsoft.com/office/drawing/2014/main" id="{AF0D1BBF-438B-41C6-BDC6-045E59CC20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096"/>
              <a:stretch/>
            </p:blipFill>
            <p:spPr bwMode="auto">
              <a:xfrm>
                <a:off x="4076597" y="3743458"/>
                <a:ext cx="2382457" cy="1029659"/>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a:extLst>
                  <a:ext uri="{FF2B5EF4-FFF2-40B4-BE49-F238E27FC236}">
                    <a16:creationId xmlns:a16="http://schemas.microsoft.com/office/drawing/2014/main" id="{F9BC1592-1114-4B2F-A4D7-420D61F7AC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3096"/>
              <a:stretch/>
            </p:blipFill>
            <p:spPr bwMode="auto">
              <a:xfrm>
                <a:off x="4076597" y="4763592"/>
                <a:ext cx="2382457" cy="1029659"/>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תיבת טקסט 43">
              <a:extLst>
                <a:ext uri="{FF2B5EF4-FFF2-40B4-BE49-F238E27FC236}">
                  <a16:creationId xmlns:a16="http://schemas.microsoft.com/office/drawing/2014/main" id="{74C45366-A8FE-4861-A6F1-9E243D5577EA}"/>
                </a:ext>
              </a:extLst>
            </p:cNvPr>
            <p:cNvSpPr txBox="1"/>
            <p:nvPr/>
          </p:nvSpPr>
          <p:spPr>
            <a:xfrm>
              <a:off x="2908472" y="5149509"/>
              <a:ext cx="595411" cy="369332"/>
            </a:xfrm>
            <a:prstGeom prst="rect">
              <a:avLst/>
            </a:prstGeom>
            <a:noFill/>
          </p:spPr>
          <p:txBody>
            <a:bodyPr wrap="square" rtlCol="0">
              <a:spAutoFit/>
            </a:bodyPr>
            <a:lstStyle/>
            <a:p>
              <a:r>
                <a:rPr lang="en-US"/>
                <a:t>20</a:t>
              </a:r>
              <a:endParaRPr lang="en-IL"/>
            </a:p>
          </p:txBody>
        </p:sp>
        <p:sp>
          <p:nvSpPr>
            <p:cNvPr id="114" name="תיבת טקסט 44">
              <a:extLst>
                <a:ext uri="{FF2B5EF4-FFF2-40B4-BE49-F238E27FC236}">
                  <a16:creationId xmlns:a16="http://schemas.microsoft.com/office/drawing/2014/main" id="{3C75469E-E20E-480E-9CDE-2132C63A7C22}"/>
                </a:ext>
              </a:extLst>
            </p:cNvPr>
            <p:cNvSpPr txBox="1"/>
            <p:nvPr/>
          </p:nvSpPr>
          <p:spPr>
            <a:xfrm>
              <a:off x="1312128" y="3556840"/>
              <a:ext cx="595411" cy="369332"/>
            </a:xfrm>
            <a:prstGeom prst="rect">
              <a:avLst/>
            </a:prstGeom>
            <a:noFill/>
          </p:spPr>
          <p:txBody>
            <a:bodyPr wrap="square" rtlCol="0">
              <a:spAutoFit/>
            </a:bodyPr>
            <a:lstStyle/>
            <a:p>
              <a:r>
                <a:rPr lang="en-US"/>
                <a:t>20</a:t>
              </a:r>
              <a:endParaRPr lang="en-IL"/>
            </a:p>
          </p:txBody>
        </p:sp>
      </p:grpSp>
      <p:sp>
        <p:nvSpPr>
          <p:cNvPr id="117" name="חץ: ימינה מקווקו 15">
            <a:extLst>
              <a:ext uri="{FF2B5EF4-FFF2-40B4-BE49-F238E27FC236}">
                <a16:creationId xmlns:a16="http://schemas.microsoft.com/office/drawing/2014/main" id="{AEC88CC4-A913-40D4-AA27-8338EAE8C346}"/>
              </a:ext>
            </a:extLst>
          </p:cNvPr>
          <p:cNvSpPr/>
          <p:nvPr/>
        </p:nvSpPr>
        <p:spPr>
          <a:xfrm rot="10800000">
            <a:off x="3505763" y="3784078"/>
            <a:ext cx="1175261" cy="66598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118" name="קבוצה 55">
            <a:extLst>
              <a:ext uri="{FF2B5EF4-FFF2-40B4-BE49-F238E27FC236}">
                <a16:creationId xmlns:a16="http://schemas.microsoft.com/office/drawing/2014/main" id="{68DFC165-1B28-42BA-9950-EFF4A43AED0D}"/>
              </a:ext>
            </a:extLst>
          </p:cNvPr>
          <p:cNvGrpSpPr/>
          <p:nvPr/>
        </p:nvGrpSpPr>
        <p:grpSpPr>
          <a:xfrm>
            <a:off x="5230410" y="2724658"/>
            <a:ext cx="6084002" cy="3092645"/>
            <a:chOff x="2190033" y="1825625"/>
            <a:chExt cx="9163767" cy="4486275"/>
          </a:xfrm>
        </p:grpSpPr>
        <p:pic>
          <p:nvPicPr>
            <p:cNvPr id="119" name="תמונה 56">
              <a:extLst>
                <a:ext uri="{FF2B5EF4-FFF2-40B4-BE49-F238E27FC236}">
                  <a16:creationId xmlns:a16="http://schemas.microsoft.com/office/drawing/2014/main" id="{EF9AA494-60C2-4E0B-B890-01C0D491B818}"/>
                </a:ext>
              </a:extLst>
            </p:cNvPr>
            <p:cNvPicPr>
              <a:picLocks noChangeAspect="1"/>
            </p:cNvPicPr>
            <p:nvPr/>
          </p:nvPicPr>
          <p:blipFill>
            <a:blip r:embed="rId5"/>
            <a:stretch>
              <a:fillRect/>
            </a:stretch>
          </p:blipFill>
          <p:spPr>
            <a:xfrm>
              <a:off x="7753800" y="2637030"/>
              <a:ext cx="3600000" cy="3674870"/>
            </a:xfrm>
            <a:prstGeom prst="rect">
              <a:avLst/>
            </a:prstGeom>
          </p:spPr>
        </p:pic>
        <p:cxnSp>
          <p:nvCxnSpPr>
            <p:cNvPr id="120" name="מחבר ישר 57">
              <a:extLst>
                <a:ext uri="{FF2B5EF4-FFF2-40B4-BE49-F238E27FC236}">
                  <a16:creationId xmlns:a16="http://schemas.microsoft.com/office/drawing/2014/main" id="{5BACDB59-D54D-4231-B176-F16C60FAB54E}"/>
                </a:ext>
              </a:extLst>
            </p:cNvPr>
            <p:cNvCxnSpPr/>
            <p:nvPr/>
          </p:nvCxnSpPr>
          <p:spPr>
            <a:xfrm flipH="1">
              <a:off x="2190033" y="3545840"/>
              <a:ext cx="6567887" cy="1482532"/>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121" name="מחבר ישר 58">
              <a:extLst>
                <a:ext uri="{FF2B5EF4-FFF2-40B4-BE49-F238E27FC236}">
                  <a16:creationId xmlns:a16="http://schemas.microsoft.com/office/drawing/2014/main" id="{E66A725A-BC78-4123-8042-E5757AC7452D}"/>
                </a:ext>
              </a:extLst>
            </p:cNvPr>
            <p:cNvCxnSpPr>
              <a:cxnSpLocks/>
            </p:cNvCxnSpPr>
            <p:nvPr/>
          </p:nvCxnSpPr>
          <p:spPr>
            <a:xfrm flipH="1">
              <a:off x="4677217" y="3545840"/>
              <a:ext cx="5889184" cy="1402080"/>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122" name="מלבן 59">
              <a:extLst>
                <a:ext uri="{FF2B5EF4-FFF2-40B4-BE49-F238E27FC236}">
                  <a16:creationId xmlns:a16="http://schemas.microsoft.com/office/drawing/2014/main" id="{7256F24E-AC00-43A7-9CA0-4B3519B521C3}"/>
                </a:ext>
              </a:extLst>
            </p:cNvPr>
            <p:cNvSpPr/>
            <p:nvPr/>
          </p:nvSpPr>
          <p:spPr>
            <a:xfrm>
              <a:off x="8757920" y="1825625"/>
              <a:ext cx="1808480" cy="1720215"/>
            </a:xfrm>
            <a:prstGeom prst="rect">
              <a:avLst/>
            </a:prstGeom>
            <a:solidFill>
              <a:srgbClr val="B2B2B2">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23" name="מחבר ישר 60">
              <a:extLst>
                <a:ext uri="{FF2B5EF4-FFF2-40B4-BE49-F238E27FC236}">
                  <a16:creationId xmlns:a16="http://schemas.microsoft.com/office/drawing/2014/main" id="{F245A973-B37C-4BED-9FA6-0281E52FADB1}"/>
                </a:ext>
              </a:extLst>
            </p:cNvPr>
            <p:cNvCxnSpPr/>
            <p:nvPr/>
          </p:nvCxnSpPr>
          <p:spPr>
            <a:xfrm flipH="1">
              <a:off x="2190033" y="1825625"/>
              <a:ext cx="6567887" cy="472123"/>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124" name="מחבר ישר 61">
              <a:extLst>
                <a:ext uri="{FF2B5EF4-FFF2-40B4-BE49-F238E27FC236}">
                  <a16:creationId xmlns:a16="http://schemas.microsoft.com/office/drawing/2014/main" id="{479A94F3-E6E5-437C-A1C4-CC2DE10BE17D}"/>
                </a:ext>
              </a:extLst>
            </p:cNvPr>
            <p:cNvCxnSpPr>
              <a:cxnSpLocks/>
            </p:cNvCxnSpPr>
            <p:nvPr/>
          </p:nvCxnSpPr>
          <p:spPr>
            <a:xfrm flipH="1">
              <a:off x="4074160" y="1825625"/>
              <a:ext cx="6492242" cy="565092"/>
            </a:xfrm>
            <a:prstGeom prst="line">
              <a:avLst/>
            </a:prstGeom>
            <a:ln w="76200"/>
          </p:spPr>
          <p:style>
            <a:lnRef idx="3">
              <a:schemeClr val="accent6"/>
            </a:lnRef>
            <a:fillRef idx="0">
              <a:schemeClr val="accent6"/>
            </a:fillRef>
            <a:effectRef idx="2">
              <a:schemeClr val="accent6"/>
            </a:effectRef>
            <a:fontRef idx="minor">
              <a:schemeClr val="tx1"/>
            </a:fontRef>
          </p:style>
        </p:cxnSp>
        <p:pic>
          <p:nvPicPr>
            <p:cNvPr id="125" name="תמונה 62">
              <a:extLst>
                <a:ext uri="{FF2B5EF4-FFF2-40B4-BE49-F238E27FC236}">
                  <a16:creationId xmlns:a16="http://schemas.microsoft.com/office/drawing/2014/main" id="{D5219D34-677C-4EFA-A826-7186001DA451}"/>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l="22570" t="12459" r="20139" b="11152"/>
            <a:stretch/>
          </p:blipFill>
          <p:spPr>
            <a:xfrm rot="5400000" flipV="1">
              <a:off x="2068313" y="2419468"/>
              <a:ext cx="2730624" cy="2487184"/>
            </a:xfrm>
            <a:prstGeom prst="rect">
              <a:avLst/>
            </a:prstGeom>
          </p:spPr>
        </p:pic>
        <mc:AlternateContent xmlns:mc="http://schemas.openxmlformats.org/markup-compatibility/2006" xmlns:a14="http://schemas.microsoft.com/office/drawing/2010/main">
          <mc:Choice Requires="a14">
            <p:sp>
              <p:nvSpPr>
                <p:cNvPr id="126" name="תיבת טקסט 63">
                  <a:extLst>
                    <a:ext uri="{FF2B5EF4-FFF2-40B4-BE49-F238E27FC236}">
                      <a16:creationId xmlns:a16="http://schemas.microsoft.com/office/drawing/2014/main" id="{4E193D87-48FC-4CB9-8D0E-22134D0BD9BD}"/>
                    </a:ext>
                  </a:extLst>
                </p:cNvPr>
                <p:cNvSpPr txBox="1"/>
                <p:nvPr/>
              </p:nvSpPr>
              <p:spPr>
                <a:xfrm>
                  <a:off x="2674526" y="2551432"/>
                  <a:ext cx="1361440" cy="8482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3200" b="1" i="1" dirty="0" smtClean="0">
                            <a:solidFill>
                              <a:schemeClr val="bg1"/>
                            </a:solidFill>
                            <a:latin typeface="Cambria Math" panose="02040503050406030204" pitchFamily="18" charset="0"/>
                          </a:rPr>
                          <m:t>−</m:t>
                        </m:r>
                        <m:r>
                          <a:rPr lang="he-IL" sz="3200" b="1" i="1" dirty="0" smtClean="0">
                            <a:solidFill>
                              <a:schemeClr val="bg1"/>
                            </a:solidFill>
                            <a:latin typeface="Cambria Math" panose="02040503050406030204" pitchFamily="18" charset="0"/>
                          </a:rPr>
                          <m:t>𝟏</m:t>
                        </m:r>
                      </m:oMath>
                    </m:oMathPara>
                  </a14:m>
                  <a:endParaRPr lang="en-IL" sz="4800" b="1">
                    <a:solidFill>
                      <a:schemeClr val="bg1"/>
                    </a:solidFill>
                  </a:endParaRPr>
                </a:p>
              </p:txBody>
            </p:sp>
          </mc:Choice>
          <mc:Fallback xmlns="">
            <p:sp>
              <p:nvSpPr>
                <p:cNvPr id="126" name="תיבת טקסט 63">
                  <a:extLst>
                    <a:ext uri="{FF2B5EF4-FFF2-40B4-BE49-F238E27FC236}">
                      <a16:creationId xmlns:a16="http://schemas.microsoft.com/office/drawing/2014/main" id="{4E193D87-48FC-4CB9-8D0E-22134D0BD9BD}"/>
                    </a:ext>
                  </a:extLst>
                </p:cNvPr>
                <p:cNvSpPr txBox="1">
                  <a:spLocks noRot="1" noChangeAspect="1" noMove="1" noResize="1" noEditPoints="1" noAdjustHandles="1" noChangeArrowheads="1" noChangeShapeType="1" noTextEdit="1"/>
                </p:cNvSpPr>
                <p:nvPr/>
              </p:nvSpPr>
              <p:spPr>
                <a:xfrm>
                  <a:off x="2674526" y="2551432"/>
                  <a:ext cx="1361440" cy="8482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תיבת טקסט 64">
                  <a:extLst>
                    <a:ext uri="{FF2B5EF4-FFF2-40B4-BE49-F238E27FC236}">
                      <a16:creationId xmlns:a16="http://schemas.microsoft.com/office/drawing/2014/main" id="{6C9DD4ED-8E45-4275-9354-FCA641A25AA9}"/>
                    </a:ext>
                  </a:extLst>
                </p:cNvPr>
                <p:cNvSpPr txBox="1"/>
                <p:nvPr/>
              </p:nvSpPr>
              <p:spPr>
                <a:xfrm>
                  <a:off x="3264751" y="368839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27" name="תיבת טקסט 64">
                  <a:extLst>
                    <a:ext uri="{FF2B5EF4-FFF2-40B4-BE49-F238E27FC236}">
                      <a16:creationId xmlns:a16="http://schemas.microsoft.com/office/drawing/2014/main" id="{6C9DD4ED-8E45-4275-9354-FCA641A25AA9}"/>
                    </a:ext>
                  </a:extLst>
                </p:cNvPr>
                <p:cNvSpPr txBox="1">
                  <a:spLocks noRot="1" noChangeAspect="1" noMove="1" noResize="1" noEditPoints="1" noAdjustHandles="1" noChangeArrowheads="1" noChangeShapeType="1" noTextEdit="1"/>
                </p:cNvSpPr>
                <p:nvPr/>
              </p:nvSpPr>
              <p:spPr>
                <a:xfrm>
                  <a:off x="3264751" y="3688396"/>
                  <a:ext cx="365305" cy="281327"/>
                </a:xfrm>
                <a:prstGeom prst="rect">
                  <a:avLst/>
                </a:prstGeom>
                <a:blipFill>
                  <a:blip r:embed="rId8"/>
                  <a:stretch>
                    <a:fillRect r="-45000"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תיבת טקסט 65">
                  <a:extLst>
                    <a:ext uri="{FF2B5EF4-FFF2-40B4-BE49-F238E27FC236}">
                      <a16:creationId xmlns:a16="http://schemas.microsoft.com/office/drawing/2014/main" id="{00A87031-5BC0-4388-B7AF-6EA8055649C9}"/>
                    </a:ext>
                  </a:extLst>
                </p:cNvPr>
                <p:cNvSpPr txBox="1"/>
                <p:nvPr/>
              </p:nvSpPr>
              <p:spPr>
                <a:xfrm>
                  <a:off x="3318487" y="3850459"/>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28" name="תיבת טקסט 65">
                  <a:extLst>
                    <a:ext uri="{FF2B5EF4-FFF2-40B4-BE49-F238E27FC236}">
                      <a16:creationId xmlns:a16="http://schemas.microsoft.com/office/drawing/2014/main" id="{00A87031-5BC0-4388-B7AF-6EA8055649C9}"/>
                    </a:ext>
                  </a:extLst>
                </p:cNvPr>
                <p:cNvSpPr txBox="1">
                  <a:spLocks noRot="1" noChangeAspect="1" noMove="1" noResize="1" noEditPoints="1" noAdjustHandles="1" noChangeArrowheads="1" noChangeShapeType="1" noTextEdit="1"/>
                </p:cNvSpPr>
                <p:nvPr/>
              </p:nvSpPr>
              <p:spPr>
                <a:xfrm>
                  <a:off x="3318487" y="3850459"/>
                  <a:ext cx="365305" cy="281327"/>
                </a:xfrm>
                <a:prstGeom prst="rect">
                  <a:avLst/>
                </a:prstGeom>
                <a:blipFill>
                  <a:blip r:embed="rId8"/>
                  <a:stretch>
                    <a:fillRect r="-4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תיבת טקסט 66">
                  <a:extLst>
                    <a:ext uri="{FF2B5EF4-FFF2-40B4-BE49-F238E27FC236}">
                      <a16:creationId xmlns:a16="http://schemas.microsoft.com/office/drawing/2014/main" id="{41DD9F82-0462-433B-A2CF-73A2529FC013}"/>
                    </a:ext>
                  </a:extLst>
                </p:cNvPr>
                <p:cNvSpPr txBox="1"/>
                <p:nvPr/>
              </p:nvSpPr>
              <p:spPr>
                <a:xfrm>
                  <a:off x="3372223" y="4012522"/>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29" name="תיבת טקסט 66">
                  <a:extLst>
                    <a:ext uri="{FF2B5EF4-FFF2-40B4-BE49-F238E27FC236}">
                      <a16:creationId xmlns:a16="http://schemas.microsoft.com/office/drawing/2014/main" id="{41DD9F82-0462-433B-A2CF-73A2529FC013}"/>
                    </a:ext>
                  </a:extLst>
                </p:cNvPr>
                <p:cNvSpPr txBox="1">
                  <a:spLocks noRot="1" noChangeAspect="1" noMove="1" noResize="1" noEditPoints="1" noAdjustHandles="1" noChangeArrowheads="1" noChangeShapeType="1" noTextEdit="1"/>
                </p:cNvSpPr>
                <p:nvPr/>
              </p:nvSpPr>
              <p:spPr>
                <a:xfrm>
                  <a:off x="3372223" y="4012522"/>
                  <a:ext cx="365305" cy="281327"/>
                </a:xfrm>
                <a:prstGeom prst="rect">
                  <a:avLst/>
                </a:prstGeom>
                <a:blipFill>
                  <a:blip r:embed="rId9"/>
                  <a:stretch>
                    <a:fillRect r="-450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תיבת טקסט 67">
                  <a:extLst>
                    <a:ext uri="{FF2B5EF4-FFF2-40B4-BE49-F238E27FC236}">
                      <a16:creationId xmlns:a16="http://schemas.microsoft.com/office/drawing/2014/main" id="{01C66149-FDBE-491A-B5EC-A995A093B0EF}"/>
                    </a:ext>
                  </a:extLst>
                </p:cNvPr>
                <p:cNvSpPr txBox="1"/>
                <p:nvPr/>
              </p:nvSpPr>
              <p:spPr>
                <a:xfrm>
                  <a:off x="3425959" y="4174585"/>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0" name="תיבת טקסט 67">
                  <a:extLst>
                    <a:ext uri="{FF2B5EF4-FFF2-40B4-BE49-F238E27FC236}">
                      <a16:creationId xmlns:a16="http://schemas.microsoft.com/office/drawing/2014/main" id="{01C66149-FDBE-491A-B5EC-A995A093B0EF}"/>
                    </a:ext>
                  </a:extLst>
                </p:cNvPr>
                <p:cNvSpPr txBox="1">
                  <a:spLocks noRot="1" noChangeAspect="1" noMove="1" noResize="1" noEditPoints="1" noAdjustHandles="1" noChangeArrowheads="1" noChangeShapeType="1" noTextEdit="1"/>
                </p:cNvSpPr>
                <p:nvPr/>
              </p:nvSpPr>
              <p:spPr>
                <a:xfrm>
                  <a:off x="3425959" y="4174585"/>
                  <a:ext cx="365305" cy="281327"/>
                </a:xfrm>
                <a:prstGeom prst="rect">
                  <a:avLst/>
                </a:prstGeom>
                <a:blipFill>
                  <a:blip r:embed="rId8"/>
                  <a:stretch>
                    <a:fillRect r="-48718"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תיבת טקסט 68">
                  <a:extLst>
                    <a:ext uri="{FF2B5EF4-FFF2-40B4-BE49-F238E27FC236}">
                      <a16:creationId xmlns:a16="http://schemas.microsoft.com/office/drawing/2014/main" id="{BD3D7873-BBA6-484A-9DE2-45F1E7CAA935}"/>
                    </a:ext>
                  </a:extLst>
                </p:cNvPr>
                <p:cNvSpPr txBox="1"/>
                <p:nvPr/>
              </p:nvSpPr>
              <p:spPr>
                <a:xfrm>
                  <a:off x="3301103" y="4304019"/>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1" name="תיבת טקסט 68">
                  <a:extLst>
                    <a:ext uri="{FF2B5EF4-FFF2-40B4-BE49-F238E27FC236}">
                      <a16:creationId xmlns:a16="http://schemas.microsoft.com/office/drawing/2014/main" id="{BD3D7873-BBA6-484A-9DE2-45F1E7CAA935}"/>
                    </a:ext>
                  </a:extLst>
                </p:cNvPr>
                <p:cNvSpPr txBox="1">
                  <a:spLocks noRot="1" noChangeAspect="1" noMove="1" noResize="1" noEditPoints="1" noAdjustHandles="1" noChangeArrowheads="1" noChangeShapeType="1" noTextEdit="1"/>
                </p:cNvSpPr>
                <p:nvPr/>
              </p:nvSpPr>
              <p:spPr>
                <a:xfrm>
                  <a:off x="3301103" y="4304019"/>
                  <a:ext cx="365305" cy="281327"/>
                </a:xfrm>
                <a:prstGeom prst="rect">
                  <a:avLst/>
                </a:prstGeom>
                <a:blipFill>
                  <a:blip r:embed="rId9"/>
                  <a:stretch>
                    <a:fillRect r="-450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תיבת טקסט 69">
                  <a:extLst>
                    <a:ext uri="{FF2B5EF4-FFF2-40B4-BE49-F238E27FC236}">
                      <a16:creationId xmlns:a16="http://schemas.microsoft.com/office/drawing/2014/main" id="{F9787D5B-FBEF-472E-A7E3-31A93D4DD13E}"/>
                    </a:ext>
                  </a:extLst>
                </p:cNvPr>
                <p:cNvSpPr txBox="1"/>
                <p:nvPr/>
              </p:nvSpPr>
              <p:spPr>
                <a:xfrm>
                  <a:off x="3176247" y="4433453"/>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2" name="תיבת טקסט 69">
                  <a:extLst>
                    <a:ext uri="{FF2B5EF4-FFF2-40B4-BE49-F238E27FC236}">
                      <a16:creationId xmlns:a16="http://schemas.microsoft.com/office/drawing/2014/main" id="{F9787D5B-FBEF-472E-A7E3-31A93D4DD13E}"/>
                    </a:ext>
                  </a:extLst>
                </p:cNvPr>
                <p:cNvSpPr txBox="1">
                  <a:spLocks noRot="1" noChangeAspect="1" noMove="1" noResize="1" noEditPoints="1" noAdjustHandles="1" noChangeArrowheads="1" noChangeShapeType="1" noTextEdit="1"/>
                </p:cNvSpPr>
                <p:nvPr/>
              </p:nvSpPr>
              <p:spPr>
                <a:xfrm>
                  <a:off x="3176247" y="4433453"/>
                  <a:ext cx="365305" cy="281327"/>
                </a:xfrm>
                <a:prstGeom prst="rect">
                  <a:avLst/>
                </a:prstGeom>
                <a:blipFill>
                  <a:blip r:embed="rId8"/>
                  <a:stretch>
                    <a:fillRect r="-4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תיבת טקסט 70">
                  <a:extLst>
                    <a:ext uri="{FF2B5EF4-FFF2-40B4-BE49-F238E27FC236}">
                      <a16:creationId xmlns:a16="http://schemas.microsoft.com/office/drawing/2014/main" id="{1B70C8B0-2F37-4825-AA91-2D65B268835B}"/>
                    </a:ext>
                  </a:extLst>
                </p:cNvPr>
                <p:cNvSpPr txBox="1"/>
                <p:nvPr/>
              </p:nvSpPr>
              <p:spPr>
                <a:xfrm>
                  <a:off x="3051391" y="4562887"/>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3" name="תיבת טקסט 70">
                  <a:extLst>
                    <a:ext uri="{FF2B5EF4-FFF2-40B4-BE49-F238E27FC236}">
                      <a16:creationId xmlns:a16="http://schemas.microsoft.com/office/drawing/2014/main" id="{1B70C8B0-2F37-4825-AA91-2D65B268835B}"/>
                    </a:ext>
                  </a:extLst>
                </p:cNvPr>
                <p:cNvSpPr txBox="1">
                  <a:spLocks noRot="1" noChangeAspect="1" noMove="1" noResize="1" noEditPoints="1" noAdjustHandles="1" noChangeArrowheads="1" noChangeShapeType="1" noTextEdit="1"/>
                </p:cNvSpPr>
                <p:nvPr/>
              </p:nvSpPr>
              <p:spPr>
                <a:xfrm>
                  <a:off x="3051391" y="4562887"/>
                  <a:ext cx="365305" cy="281327"/>
                </a:xfrm>
                <a:prstGeom prst="rect">
                  <a:avLst/>
                </a:prstGeom>
                <a:blipFill>
                  <a:blip r:embed="rId9"/>
                  <a:stretch>
                    <a:fillRect r="-450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תיבת טקסט 71">
                  <a:extLst>
                    <a:ext uri="{FF2B5EF4-FFF2-40B4-BE49-F238E27FC236}">
                      <a16:creationId xmlns:a16="http://schemas.microsoft.com/office/drawing/2014/main" id="{D943DB14-5DD7-441E-86ED-185630A359E2}"/>
                    </a:ext>
                  </a:extLst>
                </p:cNvPr>
                <p:cNvSpPr txBox="1"/>
                <p:nvPr/>
              </p:nvSpPr>
              <p:spPr>
                <a:xfrm>
                  <a:off x="2999921" y="4732601"/>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4" name="תיבת טקסט 71">
                  <a:extLst>
                    <a:ext uri="{FF2B5EF4-FFF2-40B4-BE49-F238E27FC236}">
                      <a16:creationId xmlns:a16="http://schemas.microsoft.com/office/drawing/2014/main" id="{D943DB14-5DD7-441E-86ED-185630A359E2}"/>
                    </a:ext>
                  </a:extLst>
                </p:cNvPr>
                <p:cNvSpPr txBox="1">
                  <a:spLocks noRot="1" noChangeAspect="1" noMove="1" noResize="1" noEditPoints="1" noAdjustHandles="1" noChangeArrowheads="1" noChangeShapeType="1" noTextEdit="1"/>
                </p:cNvSpPr>
                <p:nvPr/>
              </p:nvSpPr>
              <p:spPr>
                <a:xfrm>
                  <a:off x="2999921" y="4732601"/>
                  <a:ext cx="365305" cy="281327"/>
                </a:xfrm>
                <a:prstGeom prst="rect">
                  <a:avLst/>
                </a:prstGeom>
                <a:blipFill>
                  <a:blip r:embed="rId8"/>
                  <a:stretch>
                    <a:fillRect r="-4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תיבת טקסט 72">
                  <a:extLst>
                    <a:ext uri="{FF2B5EF4-FFF2-40B4-BE49-F238E27FC236}">
                      <a16:creationId xmlns:a16="http://schemas.microsoft.com/office/drawing/2014/main" id="{9F2D4F55-CAFA-4443-8B4F-D3DAC150F040}"/>
                    </a:ext>
                  </a:extLst>
                </p:cNvPr>
                <p:cNvSpPr txBox="1"/>
                <p:nvPr/>
              </p:nvSpPr>
              <p:spPr>
                <a:xfrm>
                  <a:off x="3314881" y="476208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5" name="תיבת טקסט 72">
                  <a:extLst>
                    <a:ext uri="{FF2B5EF4-FFF2-40B4-BE49-F238E27FC236}">
                      <a16:creationId xmlns:a16="http://schemas.microsoft.com/office/drawing/2014/main" id="{9F2D4F55-CAFA-4443-8B4F-D3DAC150F040}"/>
                    </a:ext>
                  </a:extLst>
                </p:cNvPr>
                <p:cNvSpPr txBox="1">
                  <a:spLocks noRot="1" noChangeAspect="1" noMove="1" noResize="1" noEditPoints="1" noAdjustHandles="1" noChangeArrowheads="1" noChangeShapeType="1" noTextEdit="1"/>
                </p:cNvSpPr>
                <p:nvPr/>
              </p:nvSpPr>
              <p:spPr>
                <a:xfrm>
                  <a:off x="3314881" y="4762086"/>
                  <a:ext cx="365305" cy="281327"/>
                </a:xfrm>
                <a:prstGeom prst="rect">
                  <a:avLst/>
                </a:prstGeom>
                <a:blipFill>
                  <a:blip r:embed="rId9"/>
                  <a:stretch>
                    <a:fillRect r="-48718"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תיבת טקסט 73">
                  <a:extLst>
                    <a:ext uri="{FF2B5EF4-FFF2-40B4-BE49-F238E27FC236}">
                      <a16:creationId xmlns:a16="http://schemas.microsoft.com/office/drawing/2014/main" id="{68AF73CC-5CFD-4C97-8FDC-EEFB8159C6E1}"/>
                    </a:ext>
                  </a:extLst>
                </p:cNvPr>
                <p:cNvSpPr txBox="1"/>
                <p:nvPr/>
              </p:nvSpPr>
              <p:spPr>
                <a:xfrm>
                  <a:off x="3416696" y="459900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6" name="תיבת טקסט 73">
                  <a:extLst>
                    <a:ext uri="{FF2B5EF4-FFF2-40B4-BE49-F238E27FC236}">
                      <a16:creationId xmlns:a16="http://schemas.microsoft.com/office/drawing/2014/main" id="{68AF73CC-5CFD-4C97-8FDC-EEFB8159C6E1}"/>
                    </a:ext>
                  </a:extLst>
                </p:cNvPr>
                <p:cNvSpPr txBox="1">
                  <a:spLocks noRot="1" noChangeAspect="1" noMove="1" noResize="1" noEditPoints="1" noAdjustHandles="1" noChangeArrowheads="1" noChangeShapeType="1" noTextEdit="1"/>
                </p:cNvSpPr>
                <p:nvPr/>
              </p:nvSpPr>
              <p:spPr>
                <a:xfrm>
                  <a:off x="3416696" y="4599006"/>
                  <a:ext cx="365305" cy="281327"/>
                </a:xfrm>
                <a:prstGeom prst="rect">
                  <a:avLst/>
                </a:prstGeom>
                <a:blipFill>
                  <a:blip r:embed="rId8"/>
                  <a:stretch>
                    <a:fillRect r="-48718"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תיבת טקסט 74">
                  <a:extLst>
                    <a:ext uri="{FF2B5EF4-FFF2-40B4-BE49-F238E27FC236}">
                      <a16:creationId xmlns:a16="http://schemas.microsoft.com/office/drawing/2014/main" id="{6D5509B6-C64E-4D02-9E91-CB0012D71299}"/>
                    </a:ext>
                  </a:extLst>
                </p:cNvPr>
                <p:cNvSpPr txBox="1"/>
                <p:nvPr/>
              </p:nvSpPr>
              <p:spPr>
                <a:xfrm>
                  <a:off x="3547878" y="446601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7" name="תיבת טקסט 74">
                  <a:extLst>
                    <a:ext uri="{FF2B5EF4-FFF2-40B4-BE49-F238E27FC236}">
                      <a16:creationId xmlns:a16="http://schemas.microsoft.com/office/drawing/2014/main" id="{6D5509B6-C64E-4D02-9E91-CB0012D71299}"/>
                    </a:ext>
                  </a:extLst>
                </p:cNvPr>
                <p:cNvSpPr txBox="1">
                  <a:spLocks noRot="1" noChangeAspect="1" noMove="1" noResize="1" noEditPoints="1" noAdjustHandles="1" noChangeArrowheads="1" noChangeShapeType="1" noTextEdit="1"/>
                </p:cNvSpPr>
                <p:nvPr/>
              </p:nvSpPr>
              <p:spPr>
                <a:xfrm>
                  <a:off x="3547878" y="4466016"/>
                  <a:ext cx="365305" cy="281327"/>
                </a:xfrm>
                <a:prstGeom prst="rect">
                  <a:avLst/>
                </a:prstGeom>
                <a:blipFill>
                  <a:blip r:embed="rId8"/>
                  <a:stretch>
                    <a:fillRect r="-45000"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תיבת טקסט 75">
                  <a:extLst>
                    <a:ext uri="{FF2B5EF4-FFF2-40B4-BE49-F238E27FC236}">
                      <a16:creationId xmlns:a16="http://schemas.microsoft.com/office/drawing/2014/main" id="{128632C5-172D-43C7-9983-387B9C89617F}"/>
                    </a:ext>
                  </a:extLst>
                </p:cNvPr>
                <p:cNvSpPr txBox="1"/>
                <p:nvPr/>
              </p:nvSpPr>
              <p:spPr>
                <a:xfrm>
                  <a:off x="3679060" y="433302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8" name="תיבת טקסט 75">
                  <a:extLst>
                    <a:ext uri="{FF2B5EF4-FFF2-40B4-BE49-F238E27FC236}">
                      <a16:creationId xmlns:a16="http://schemas.microsoft.com/office/drawing/2014/main" id="{128632C5-172D-43C7-9983-387B9C89617F}"/>
                    </a:ext>
                  </a:extLst>
                </p:cNvPr>
                <p:cNvSpPr txBox="1">
                  <a:spLocks noRot="1" noChangeAspect="1" noMove="1" noResize="1" noEditPoints="1" noAdjustHandles="1" noChangeArrowheads="1" noChangeShapeType="1" noTextEdit="1"/>
                </p:cNvSpPr>
                <p:nvPr/>
              </p:nvSpPr>
              <p:spPr>
                <a:xfrm>
                  <a:off x="3679060" y="4333026"/>
                  <a:ext cx="365305" cy="281327"/>
                </a:xfrm>
                <a:prstGeom prst="rect">
                  <a:avLst/>
                </a:prstGeom>
                <a:blipFill>
                  <a:blip r:embed="rId8"/>
                  <a:stretch>
                    <a:fillRect r="-45000"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תיבת טקסט 76">
                  <a:extLst>
                    <a:ext uri="{FF2B5EF4-FFF2-40B4-BE49-F238E27FC236}">
                      <a16:creationId xmlns:a16="http://schemas.microsoft.com/office/drawing/2014/main" id="{B28741A8-494C-4FEA-8F83-BED5D88C2FD7}"/>
                    </a:ext>
                  </a:extLst>
                </p:cNvPr>
                <p:cNvSpPr txBox="1"/>
                <p:nvPr/>
              </p:nvSpPr>
              <p:spPr>
                <a:xfrm>
                  <a:off x="3810242" y="4200036"/>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39" name="תיבת טקסט 76">
                  <a:extLst>
                    <a:ext uri="{FF2B5EF4-FFF2-40B4-BE49-F238E27FC236}">
                      <a16:creationId xmlns:a16="http://schemas.microsoft.com/office/drawing/2014/main" id="{B28741A8-494C-4FEA-8F83-BED5D88C2FD7}"/>
                    </a:ext>
                  </a:extLst>
                </p:cNvPr>
                <p:cNvSpPr txBox="1">
                  <a:spLocks noRot="1" noChangeAspect="1" noMove="1" noResize="1" noEditPoints="1" noAdjustHandles="1" noChangeArrowheads="1" noChangeShapeType="1" noTextEdit="1"/>
                </p:cNvSpPr>
                <p:nvPr/>
              </p:nvSpPr>
              <p:spPr>
                <a:xfrm>
                  <a:off x="3810242" y="4200036"/>
                  <a:ext cx="365305" cy="281327"/>
                </a:xfrm>
                <a:prstGeom prst="rect">
                  <a:avLst/>
                </a:prstGeom>
                <a:blipFill>
                  <a:blip r:embed="rId9"/>
                  <a:stretch>
                    <a:fillRect r="-450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תיבת טקסט 77">
                  <a:extLst>
                    <a:ext uri="{FF2B5EF4-FFF2-40B4-BE49-F238E27FC236}">
                      <a16:creationId xmlns:a16="http://schemas.microsoft.com/office/drawing/2014/main" id="{4F4222C0-8169-49C9-B053-948CB75603F4}"/>
                    </a:ext>
                  </a:extLst>
                </p:cNvPr>
                <p:cNvSpPr txBox="1"/>
                <p:nvPr/>
              </p:nvSpPr>
              <p:spPr>
                <a:xfrm>
                  <a:off x="4163587" y="3965553"/>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40" name="תיבת טקסט 77">
                  <a:extLst>
                    <a:ext uri="{FF2B5EF4-FFF2-40B4-BE49-F238E27FC236}">
                      <a16:creationId xmlns:a16="http://schemas.microsoft.com/office/drawing/2014/main" id="{4F4222C0-8169-49C9-B053-948CB75603F4}"/>
                    </a:ext>
                  </a:extLst>
                </p:cNvPr>
                <p:cNvSpPr txBox="1">
                  <a:spLocks noRot="1" noChangeAspect="1" noMove="1" noResize="1" noEditPoints="1" noAdjustHandles="1" noChangeArrowheads="1" noChangeShapeType="1" noTextEdit="1"/>
                </p:cNvSpPr>
                <p:nvPr/>
              </p:nvSpPr>
              <p:spPr>
                <a:xfrm>
                  <a:off x="4163587" y="3965553"/>
                  <a:ext cx="365305" cy="281327"/>
                </a:xfrm>
                <a:prstGeom prst="rect">
                  <a:avLst/>
                </a:prstGeom>
                <a:blipFill>
                  <a:blip r:embed="rId8"/>
                  <a:stretch>
                    <a:fillRect r="-4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תיבת טקסט 78">
                  <a:extLst>
                    <a:ext uri="{FF2B5EF4-FFF2-40B4-BE49-F238E27FC236}">
                      <a16:creationId xmlns:a16="http://schemas.microsoft.com/office/drawing/2014/main" id="{01CCD7CD-64F4-4341-8459-5ED9871B9F80}"/>
                    </a:ext>
                  </a:extLst>
                </p:cNvPr>
                <p:cNvSpPr txBox="1"/>
                <p:nvPr/>
              </p:nvSpPr>
              <p:spPr>
                <a:xfrm>
                  <a:off x="4338780" y="3842372"/>
                  <a:ext cx="365305" cy="2813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1200" b="1" i="1" dirty="0" smtClean="0">
                            <a:solidFill>
                              <a:schemeClr val="bg1"/>
                            </a:solidFill>
                            <a:latin typeface="Cambria Math" panose="02040503050406030204" pitchFamily="18" charset="0"/>
                          </a:rPr>
                          <m:t>−</m:t>
                        </m:r>
                        <m:r>
                          <a:rPr lang="he-IL" sz="1200" b="1" i="1" dirty="0" smtClean="0">
                            <a:solidFill>
                              <a:schemeClr val="bg1"/>
                            </a:solidFill>
                            <a:latin typeface="Cambria Math" panose="02040503050406030204" pitchFamily="18" charset="0"/>
                          </a:rPr>
                          <m:t>𝟏</m:t>
                        </m:r>
                      </m:oMath>
                    </m:oMathPara>
                  </a14:m>
                  <a:endParaRPr lang="en-IL" sz="1200" b="1">
                    <a:solidFill>
                      <a:schemeClr val="bg1"/>
                    </a:solidFill>
                  </a:endParaRPr>
                </a:p>
              </p:txBody>
            </p:sp>
          </mc:Choice>
          <mc:Fallback xmlns="">
            <p:sp>
              <p:nvSpPr>
                <p:cNvPr id="141" name="תיבת טקסט 78">
                  <a:extLst>
                    <a:ext uri="{FF2B5EF4-FFF2-40B4-BE49-F238E27FC236}">
                      <a16:creationId xmlns:a16="http://schemas.microsoft.com/office/drawing/2014/main" id="{01CCD7CD-64F4-4341-8459-5ED9871B9F80}"/>
                    </a:ext>
                  </a:extLst>
                </p:cNvPr>
                <p:cNvSpPr txBox="1">
                  <a:spLocks noRot="1" noChangeAspect="1" noMove="1" noResize="1" noEditPoints="1" noAdjustHandles="1" noChangeArrowheads="1" noChangeShapeType="1" noTextEdit="1"/>
                </p:cNvSpPr>
                <p:nvPr/>
              </p:nvSpPr>
              <p:spPr>
                <a:xfrm>
                  <a:off x="4338780" y="3842372"/>
                  <a:ext cx="365305" cy="281327"/>
                </a:xfrm>
                <a:prstGeom prst="rect">
                  <a:avLst/>
                </a:prstGeom>
                <a:blipFill>
                  <a:blip r:embed="rId9"/>
                  <a:stretch>
                    <a:fillRect r="-45000" b="-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תיבת טקסט 79">
                  <a:extLst>
                    <a:ext uri="{FF2B5EF4-FFF2-40B4-BE49-F238E27FC236}">
                      <a16:creationId xmlns:a16="http://schemas.microsoft.com/office/drawing/2014/main" id="{70D883E2-4197-4980-80A2-0EE58804EA87}"/>
                    </a:ext>
                  </a:extLst>
                </p:cNvPr>
                <p:cNvSpPr txBox="1"/>
                <p:nvPr/>
              </p:nvSpPr>
              <p:spPr>
                <a:xfrm>
                  <a:off x="2328975" y="3801809"/>
                  <a:ext cx="863359" cy="10268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4000" b="1" i="1" smtClean="0">
                            <a:solidFill>
                              <a:schemeClr val="bg1"/>
                            </a:solidFill>
                            <a:latin typeface="Cambria Math" panose="02040503050406030204" pitchFamily="18" charset="0"/>
                          </a:rPr>
                          <m:t>𝟎</m:t>
                        </m:r>
                      </m:oMath>
                    </m:oMathPara>
                  </a14:m>
                  <a:endParaRPr lang="en-IL" sz="5400" b="1">
                    <a:solidFill>
                      <a:schemeClr val="bg1"/>
                    </a:solidFill>
                  </a:endParaRPr>
                </a:p>
              </p:txBody>
            </p:sp>
          </mc:Choice>
          <mc:Fallback xmlns="">
            <p:sp>
              <p:nvSpPr>
                <p:cNvPr id="142" name="תיבת טקסט 79">
                  <a:extLst>
                    <a:ext uri="{FF2B5EF4-FFF2-40B4-BE49-F238E27FC236}">
                      <a16:creationId xmlns:a16="http://schemas.microsoft.com/office/drawing/2014/main" id="{70D883E2-4197-4980-80A2-0EE58804EA87}"/>
                    </a:ext>
                  </a:extLst>
                </p:cNvPr>
                <p:cNvSpPr txBox="1">
                  <a:spLocks noRot="1" noChangeAspect="1" noMove="1" noResize="1" noEditPoints="1" noAdjustHandles="1" noChangeArrowheads="1" noChangeShapeType="1" noTextEdit="1"/>
                </p:cNvSpPr>
                <p:nvPr/>
              </p:nvSpPr>
              <p:spPr>
                <a:xfrm>
                  <a:off x="2328975" y="3801809"/>
                  <a:ext cx="863359" cy="102687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תיבת טקסט 80">
                  <a:extLst>
                    <a:ext uri="{FF2B5EF4-FFF2-40B4-BE49-F238E27FC236}">
                      <a16:creationId xmlns:a16="http://schemas.microsoft.com/office/drawing/2014/main" id="{C7E7323C-342B-40A2-8307-79587AEB627D}"/>
                    </a:ext>
                  </a:extLst>
                </p:cNvPr>
                <p:cNvSpPr txBox="1"/>
                <p:nvPr/>
              </p:nvSpPr>
              <p:spPr>
                <a:xfrm>
                  <a:off x="4077618" y="4368779"/>
                  <a:ext cx="582843" cy="6697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2400" b="1" i="1" smtClean="0">
                            <a:solidFill>
                              <a:schemeClr val="bg1"/>
                            </a:solidFill>
                            <a:latin typeface="Cambria Math" panose="02040503050406030204" pitchFamily="18" charset="0"/>
                          </a:rPr>
                          <m:t>𝟎</m:t>
                        </m:r>
                      </m:oMath>
                    </m:oMathPara>
                  </a14:m>
                  <a:endParaRPr lang="en-IL" sz="5400" b="1">
                    <a:solidFill>
                      <a:schemeClr val="bg1"/>
                    </a:solidFill>
                  </a:endParaRPr>
                </a:p>
              </p:txBody>
            </p:sp>
          </mc:Choice>
          <mc:Fallback xmlns="">
            <p:sp>
              <p:nvSpPr>
                <p:cNvPr id="143" name="תיבת טקסט 80">
                  <a:extLst>
                    <a:ext uri="{FF2B5EF4-FFF2-40B4-BE49-F238E27FC236}">
                      <a16:creationId xmlns:a16="http://schemas.microsoft.com/office/drawing/2014/main" id="{C7E7323C-342B-40A2-8307-79587AEB627D}"/>
                    </a:ext>
                  </a:extLst>
                </p:cNvPr>
                <p:cNvSpPr txBox="1">
                  <a:spLocks noRot="1" noChangeAspect="1" noMove="1" noResize="1" noEditPoints="1" noAdjustHandles="1" noChangeArrowheads="1" noChangeShapeType="1" noTextEdit="1"/>
                </p:cNvSpPr>
                <p:nvPr/>
              </p:nvSpPr>
              <p:spPr>
                <a:xfrm>
                  <a:off x="4077618" y="4368779"/>
                  <a:ext cx="582843" cy="669704"/>
                </a:xfrm>
                <a:prstGeom prst="rect">
                  <a:avLst/>
                </a:prstGeom>
                <a:blipFill>
                  <a:blip r:embed="rId11"/>
                  <a:stretch>
                    <a:fillRect l="-1587" r="-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תיבת טקסט 81">
                  <a:extLst>
                    <a:ext uri="{FF2B5EF4-FFF2-40B4-BE49-F238E27FC236}">
                      <a16:creationId xmlns:a16="http://schemas.microsoft.com/office/drawing/2014/main" id="{CB121C43-6047-4ABF-B18D-6D0C29CF8FEC}"/>
                    </a:ext>
                  </a:extLst>
                </p:cNvPr>
                <p:cNvSpPr txBox="1"/>
                <p:nvPr/>
              </p:nvSpPr>
              <p:spPr>
                <a:xfrm>
                  <a:off x="3733466" y="3579523"/>
                  <a:ext cx="582843" cy="6697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he-IL" sz="2400" b="1" i="1" smtClean="0">
                            <a:solidFill>
                              <a:schemeClr val="bg1"/>
                            </a:solidFill>
                            <a:latin typeface="Cambria Math" panose="02040503050406030204" pitchFamily="18" charset="0"/>
                          </a:rPr>
                          <m:t>𝟎</m:t>
                        </m:r>
                      </m:oMath>
                    </m:oMathPara>
                  </a14:m>
                  <a:endParaRPr lang="en-IL" sz="3200" b="1">
                    <a:solidFill>
                      <a:schemeClr val="bg1"/>
                    </a:solidFill>
                  </a:endParaRPr>
                </a:p>
              </p:txBody>
            </p:sp>
          </mc:Choice>
          <mc:Fallback xmlns="">
            <p:sp>
              <p:nvSpPr>
                <p:cNvPr id="144" name="תיבת טקסט 81">
                  <a:extLst>
                    <a:ext uri="{FF2B5EF4-FFF2-40B4-BE49-F238E27FC236}">
                      <a16:creationId xmlns:a16="http://schemas.microsoft.com/office/drawing/2014/main" id="{CB121C43-6047-4ABF-B18D-6D0C29CF8FEC}"/>
                    </a:ext>
                  </a:extLst>
                </p:cNvPr>
                <p:cNvSpPr txBox="1">
                  <a:spLocks noRot="1" noChangeAspect="1" noMove="1" noResize="1" noEditPoints="1" noAdjustHandles="1" noChangeArrowheads="1" noChangeShapeType="1" noTextEdit="1"/>
                </p:cNvSpPr>
                <p:nvPr/>
              </p:nvSpPr>
              <p:spPr>
                <a:xfrm>
                  <a:off x="3733466" y="3579523"/>
                  <a:ext cx="582843" cy="669704"/>
                </a:xfrm>
                <a:prstGeom prst="rect">
                  <a:avLst/>
                </a:prstGeom>
                <a:blipFill>
                  <a:blip r:embed="rId12"/>
                  <a:stretch>
                    <a:fillRect r="-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תיבת טקסט 82">
                  <a:extLst>
                    <a:ext uri="{FF2B5EF4-FFF2-40B4-BE49-F238E27FC236}">
                      <a16:creationId xmlns:a16="http://schemas.microsoft.com/office/drawing/2014/main" id="{D9659D77-7A7A-4BD7-9B21-81B18EAC1EF6}"/>
                    </a:ext>
                  </a:extLst>
                </p:cNvPr>
                <p:cNvSpPr txBox="1"/>
                <p:nvPr/>
              </p:nvSpPr>
              <p:spPr>
                <a:xfrm>
                  <a:off x="3260690" y="3485473"/>
                  <a:ext cx="365305" cy="369332"/>
                </a:xfrm>
                <a:prstGeom prst="rect">
                  <a:avLst/>
                </a:prstGeom>
                <a:solidFill>
                  <a:srgbClr val="000000">
                    <a:alpha val="32941"/>
                  </a:srgbClr>
                </a:solidFill>
                <a:effectLst>
                  <a:softEdge rad="127000"/>
                </a:effectLst>
              </p:spPr>
              <p:style>
                <a:lnRef idx="1">
                  <a:schemeClr val="dk1"/>
                </a:lnRef>
                <a:fillRef idx="2">
                  <a:schemeClr val="dk1"/>
                </a:fillRef>
                <a:effectRef idx="1">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he-IL" b="1" i="1" dirty="0" smtClean="0">
                            <a:solidFill>
                              <a:schemeClr val="bg1"/>
                            </a:solidFill>
                            <a:latin typeface="Cambria Math" panose="02040503050406030204" pitchFamily="18" charset="0"/>
                          </a:rPr>
                          <m:t>𝟐</m:t>
                        </m:r>
                      </m:oMath>
                    </m:oMathPara>
                  </a14:m>
                  <a:endParaRPr lang="en-IL" b="1">
                    <a:solidFill>
                      <a:schemeClr val="bg1"/>
                    </a:solidFill>
                  </a:endParaRPr>
                </a:p>
              </p:txBody>
            </p:sp>
          </mc:Choice>
          <mc:Fallback xmlns="">
            <p:sp>
              <p:nvSpPr>
                <p:cNvPr id="145" name="תיבת טקסט 82">
                  <a:extLst>
                    <a:ext uri="{FF2B5EF4-FFF2-40B4-BE49-F238E27FC236}">
                      <a16:creationId xmlns:a16="http://schemas.microsoft.com/office/drawing/2014/main" id="{D9659D77-7A7A-4BD7-9B21-81B18EAC1EF6}"/>
                    </a:ext>
                  </a:extLst>
                </p:cNvPr>
                <p:cNvSpPr txBox="1">
                  <a:spLocks noRot="1" noChangeAspect="1" noMove="1" noResize="1" noEditPoints="1" noAdjustHandles="1" noChangeArrowheads="1" noChangeShapeType="1" noTextEdit="1"/>
                </p:cNvSpPr>
                <p:nvPr/>
              </p:nvSpPr>
              <p:spPr>
                <a:xfrm>
                  <a:off x="3260690" y="3485473"/>
                  <a:ext cx="365305" cy="369332"/>
                </a:xfrm>
                <a:prstGeom prst="rect">
                  <a:avLst/>
                </a:prstGeom>
                <a:blipFill>
                  <a:blip r:embed="rId13"/>
                  <a:stretch>
                    <a:fillRect r="-26829" b="-32558"/>
                  </a:stretch>
                </a:blipFill>
                <a:effectLst>
                  <a:softEdge rad="127000"/>
                </a:effectLst>
              </p:spPr>
              <p:txBody>
                <a:bodyPr/>
                <a:lstStyle/>
                <a:p>
                  <a:r>
                    <a:rPr lang="en-US">
                      <a:noFill/>
                    </a:rPr>
                    <a:t> </a:t>
                  </a:r>
                </a:p>
              </p:txBody>
            </p:sp>
          </mc:Fallback>
        </mc:AlternateContent>
      </p:grpSp>
      <p:sp>
        <p:nvSpPr>
          <p:cNvPr id="146" name="תיבת טקסט 83">
            <a:extLst>
              <a:ext uri="{FF2B5EF4-FFF2-40B4-BE49-F238E27FC236}">
                <a16:creationId xmlns:a16="http://schemas.microsoft.com/office/drawing/2014/main" id="{6A1CCC6D-DC29-47E7-9478-0F9D4F338E46}"/>
              </a:ext>
            </a:extLst>
          </p:cNvPr>
          <p:cNvSpPr txBox="1"/>
          <p:nvPr/>
        </p:nvSpPr>
        <p:spPr>
          <a:xfrm>
            <a:off x="5674011" y="5076110"/>
            <a:ext cx="664863" cy="369332"/>
          </a:xfrm>
          <a:prstGeom prst="rect">
            <a:avLst/>
          </a:prstGeom>
          <a:noFill/>
        </p:spPr>
        <p:txBody>
          <a:bodyPr wrap="square" rtlCol="0">
            <a:spAutoFit/>
          </a:bodyPr>
          <a:lstStyle/>
          <a:p>
            <a:r>
              <a:rPr lang="he-IL"/>
              <a:t>200</a:t>
            </a:r>
            <a:endParaRPr lang="en-IL"/>
          </a:p>
        </p:txBody>
      </p:sp>
      <p:sp>
        <p:nvSpPr>
          <p:cNvPr id="147" name="תיבת טקסט 84">
            <a:extLst>
              <a:ext uri="{FF2B5EF4-FFF2-40B4-BE49-F238E27FC236}">
                <a16:creationId xmlns:a16="http://schemas.microsoft.com/office/drawing/2014/main" id="{EA6232B0-3894-4531-97BD-8A35A864C035}"/>
              </a:ext>
            </a:extLst>
          </p:cNvPr>
          <p:cNvSpPr txBox="1"/>
          <p:nvPr/>
        </p:nvSpPr>
        <p:spPr>
          <a:xfrm>
            <a:off x="6817179" y="3896895"/>
            <a:ext cx="664863" cy="369332"/>
          </a:xfrm>
          <a:prstGeom prst="rect">
            <a:avLst/>
          </a:prstGeom>
          <a:noFill/>
        </p:spPr>
        <p:txBody>
          <a:bodyPr wrap="square" rtlCol="0">
            <a:spAutoFit/>
          </a:bodyPr>
          <a:lstStyle/>
          <a:p>
            <a:r>
              <a:rPr lang="he-IL"/>
              <a:t>200</a:t>
            </a:r>
            <a:endParaRPr lang="en-IL"/>
          </a:p>
        </p:txBody>
      </p:sp>
      <p:sp>
        <p:nvSpPr>
          <p:cNvPr id="188" name="תיבת טקסט 85">
            <a:extLst>
              <a:ext uri="{FF2B5EF4-FFF2-40B4-BE49-F238E27FC236}">
                <a16:creationId xmlns:a16="http://schemas.microsoft.com/office/drawing/2014/main" id="{9BFECD11-21C8-4320-B49F-65F94B077727}"/>
              </a:ext>
            </a:extLst>
          </p:cNvPr>
          <p:cNvSpPr txBox="1"/>
          <p:nvPr/>
        </p:nvSpPr>
        <p:spPr>
          <a:xfrm>
            <a:off x="9786925" y="5918105"/>
            <a:ext cx="664863" cy="369332"/>
          </a:xfrm>
          <a:prstGeom prst="rect">
            <a:avLst/>
          </a:prstGeom>
          <a:noFill/>
        </p:spPr>
        <p:txBody>
          <a:bodyPr wrap="square" rtlCol="0">
            <a:spAutoFit/>
          </a:bodyPr>
          <a:lstStyle/>
          <a:p>
            <a:r>
              <a:rPr lang="he-IL"/>
              <a:t>400</a:t>
            </a:r>
            <a:endParaRPr lang="en-IL"/>
          </a:p>
        </p:txBody>
      </p:sp>
      <p:sp>
        <p:nvSpPr>
          <p:cNvPr id="189" name="תיבת טקסט 85">
            <a:extLst>
              <a:ext uri="{FF2B5EF4-FFF2-40B4-BE49-F238E27FC236}">
                <a16:creationId xmlns:a16="http://schemas.microsoft.com/office/drawing/2014/main" id="{7809770E-5E58-430F-A81F-28FB9A8B521E}"/>
              </a:ext>
            </a:extLst>
          </p:cNvPr>
          <p:cNvSpPr txBox="1"/>
          <p:nvPr/>
        </p:nvSpPr>
        <p:spPr>
          <a:xfrm>
            <a:off x="11401600" y="4293133"/>
            <a:ext cx="664863" cy="369332"/>
          </a:xfrm>
          <a:prstGeom prst="rect">
            <a:avLst/>
          </a:prstGeom>
          <a:noFill/>
        </p:spPr>
        <p:txBody>
          <a:bodyPr wrap="square" rtlCol="0">
            <a:spAutoFit/>
          </a:bodyPr>
          <a:lstStyle/>
          <a:p>
            <a:r>
              <a:rPr lang="he-IL"/>
              <a:t>400</a:t>
            </a:r>
            <a:endParaRPr lang="en-IL"/>
          </a:p>
        </p:txBody>
      </p:sp>
      <p:sp>
        <p:nvSpPr>
          <p:cNvPr id="5" name="מציין מיקום של מספר שקופית 4">
            <a:extLst>
              <a:ext uri="{FF2B5EF4-FFF2-40B4-BE49-F238E27FC236}">
                <a16:creationId xmlns:a16="http://schemas.microsoft.com/office/drawing/2014/main" id="{BFB17ADE-AD0A-4685-BBDA-E9E37CB534BC}"/>
              </a:ext>
            </a:extLst>
          </p:cNvPr>
          <p:cNvSpPr>
            <a:spLocks noGrp="1"/>
          </p:cNvSpPr>
          <p:nvPr>
            <p:ph type="sldNum" sz="quarter" idx="12"/>
          </p:nvPr>
        </p:nvSpPr>
        <p:spPr/>
        <p:txBody>
          <a:bodyPr/>
          <a:lstStyle/>
          <a:p>
            <a:fld id="{E40FB71B-CC77-4C54-A1B1-55F326C89BA6}" type="slidenum">
              <a:rPr lang="en-US" smtClean="0"/>
              <a:t>37</a:t>
            </a:fld>
            <a:endParaRPr lang="en-US"/>
          </a:p>
        </p:txBody>
      </p:sp>
      <p:graphicFrame>
        <p:nvGraphicFramePr>
          <p:cNvPr id="46" name="דיאגרמה 45">
            <a:extLst>
              <a:ext uri="{FF2B5EF4-FFF2-40B4-BE49-F238E27FC236}">
                <a16:creationId xmlns:a16="http://schemas.microsoft.com/office/drawing/2014/main" id="{70D92D91-46AC-42F8-8D38-23C401039F36}"/>
              </a:ext>
            </a:extLst>
          </p:cNvPr>
          <p:cNvGraphicFramePr/>
          <p:nvPr>
            <p:extLst>
              <p:ext uri="{D42A27DB-BD31-4B8C-83A1-F6EECF244321}">
                <p14:modId xmlns:p14="http://schemas.microsoft.com/office/powerpoint/2010/main" val="2033599864"/>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621219464"/>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3_Trim_cut_x16">
            <a:hlinkClick r:id="" action="ppaction://media"/>
            <a:extLst>
              <a:ext uri="{FF2B5EF4-FFF2-40B4-BE49-F238E27FC236}">
                <a16:creationId xmlns:a16="http://schemas.microsoft.com/office/drawing/2014/main" id="{79E83376-01B6-4652-BD13-CEE484F1E3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21125" y="1825625"/>
            <a:ext cx="4351338" cy="4351338"/>
          </a:xfrm>
        </p:spPr>
      </p:pic>
      <p:sp>
        <p:nvSpPr>
          <p:cNvPr id="5" name="כותרת 1">
            <a:extLst>
              <a:ext uri="{FF2B5EF4-FFF2-40B4-BE49-F238E27FC236}">
                <a16:creationId xmlns:a16="http://schemas.microsoft.com/office/drawing/2014/main" id="{110FCFFB-86A7-4B19-BEA7-FB4DDB0B86EC}"/>
              </a:ext>
            </a:extLst>
          </p:cNvPr>
          <p:cNvSpPr txBox="1">
            <a:spLocks/>
          </p:cNvSpPr>
          <p:nvPr/>
        </p:nvSpPr>
        <p:spPr>
          <a:xfrm>
            <a:off x="1219201" y="327515"/>
            <a:ext cx="9905998" cy="1478570"/>
          </a:xfrm>
          <a:prstGeom prst="rect">
            <a:avLst/>
          </a:prstGeom>
        </p:spPr>
        <p:txBody>
          <a:bodyPr vert="horz" lIns="91440" tIns="45720" rIns="91440" bIns="45720" rtlCol="0" anchor="ctr">
            <a:normAutofit/>
          </a:bodyPr>
          <a:lstStyle>
            <a:lvl1pPr algn="ctr" defTabSz="914400" rtl="1" eaLnBrk="1" latinLnBrk="0" hangingPunct="1">
              <a:lnSpc>
                <a:spcPct val="90000"/>
              </a:lnSpc>
              <a:spcBef>
                <a:spcPct val="0"/>
              </a:spcBef>
              <a:buNone/>
              <a:defRPr sz="4000" kern="1200" cap="all" baseline="0">
                <a:solidFill>
                  <a:schemeClr val="tx1"/>
                </a:solidFill>
                <a:latin typeface="Calibri" panose="020F0502020204030204" pitchFamily="34" charset="0"/>
                <a:ea typeface="+mj-ea"/>
                <a:cs typeface="Calibri" panose="020F0502020204030204" pitchFamily="34" charset="0"/>
              </a:defRPr>
            </a:lvl1pPr>
          </a:lstStyle>
          <a:p>
            <a:r>
              <a:rPr lang="he-IL"/>
              <a:t>תוצאות</a:t>
            </a:r>
            <a:endParaRPr lang="en-IL"/>
          </a:p>
        </p:txBody>
      </p:sp>
      <p:sp>
        <p:nvSpPr>
          <p:cNvPr id="3" name="מציין מיקום של מספר שקופית 2">
            <a:extLst>
              <a:ext uri="{FF2B5EF4-FFF2-40B4-BE49-F238E27FC236}">
                <a16:creationId xmlns:a16="http://schemas.microsoft.com/office/drawing/2014/main" id="{DBD219D0-4A7D-4A88-9381-A052A4BE430F}"/>
              </a:ext>
            </a:extLst>
          </p:cNvPr>
          <p:cNvSpPr>
            <a:spLocks noGrp="1"/>
          </p:cNvSpPr>
          <p:nvPr>
            <p:ph type="sldNum" sz="quarter" idx="12"/>
          </p:nvPr>
        </p:nvSpPr>
        <p:spPr/>
        <p:txBody>
          <a:bodyPr/>
          <a:lstStyle/>
          <a:p>
            <a:fld id="{E40FB71B-CC77-4C54-A1B1-55F326C89BA6}" type="slidenum">
              <a:rPr lang="en-US" smtClean="0"/>
              <a:t>38</a:t>
            </a:fld>
            <a:endParaRPr lang="en-US"/>
          </a:p>
        </p:txBody>
      </p:sp>
      <p:graphicFrame>
        <p:nvGraphicFramePr>
          <p:cNvPr id="6" name="דיאגרמה 5">
            <a:extLst>
              <a:ext uri="{FF2B5EF4-FFF2-40B4-BE49-F238E27FC236}">
                <a16:creationId xmlns:a16="http://schemas.microsoft.com/office/drawing/2014/main" id="{FE2D4E9C-6AFF-4105-AC92-5B603D1EF08F}"/>
              </a:ext>
            </a:extLst>
          </p:cNvPr>
          <p:cNvGraphicFramePr/>
          <p:nvPr>
            <p:extLst>
              <p:ext uri="{D42A27DB-BD31-4B8C-83A1-F6EECF244321}">
                <p14:modId xmlns:p14="http://schemas.microsoft.com/office/powerpoint/2010/main" val="2033599864"/>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50734371"/>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96D9D1E-8AE2-4CB9-8886-EC1D06A5705E}"/>
              </a:ext>
            </a:extLst>
          </p:cNvPr>
          <p:cNvSpPr>
            <a:spLocks noGrp="1"/>
          </p:cNvSpPr>
          <p:nvPr>
            <p:ph type="title"/>
          </p:nvPr>
        </p:nvSpPr>
        <p:spPr>
          <a:xfrm>
            <a:off x="1219201" y="327515"/>
            <a:ext cx="9905998" cy="1478570"/>
          </a:xfrm>
        </p:spPr>
        <p:txBody>
          <a:bodyPr/>
          <a:lstStyle/>
          <a:p>
            <a:pPr algn="ctr" rtl="1"/>
            <a:r>
              <a:rPr lang="he-IL">
                <a:latin typeface="Calibri" panose="020F0502020204030204" pitchFamily="34" charset="0"/>
                <a:cs typeface="Calibri" panose="020F0502020204030204" pitchFamily="34" charset="0"/>
              </a:rPr>
              <a:t>תוצאות כשהן לא על </a:t>
            </a:r>
            <a:r>
              <a:rPr lang="en-US">
                <a:latin typeface="Calibri" panose="020F0502020204030204" pitchFamily="34" charset="0"/>
                <a:cs typeface="Calibri" panose="020F0502020204030204" pitchFamily="34" charset="0"/>
              </a:rPr>
              <a:t>X</a:t>
            </a:r>
            <a:r>
              <a:rPr lang="he-IL">
                <a:latin typeface="Calibri" panose="020F0502020204030204" pitchFamily="34" charset="0"/>
                <a:cs typeface="Calibri" panose="020F0502020204030204" pitchFamily="34" charset="0"/>
              </a:rPr>
              <a:t>16</a:t>
            </a:r>
            <a:endParaRPr lang="en-IL">
              <a:latin typeface="Calibri" panose="020F0502020204030204" pitchFamily="34" charset="0"/>
              <a:cs typeface="Calibri" panose="020F0502020204030204" pitchFamily="34" charset="0"/>
            </a:endParaRPr>
          </a:p>
        </p:txBody>
      </p:sp>
      <p:pic>
        <p:nvPicPr>
          <p:cNvPr id="6" name="v3_Trim_cut">
            <a:hlinkClick r:id="" action="ppaction://media"/>
            <a:extLst>
              <a:ext uri="{FF2B5EF4-FFF2-40B4-BE49-F238E27FC236}">
                <a16:creationId xmlns:a16="http://schemas.microsoft.com/office/drawing/2014/main" id="{D0139CDB-F0FA-4897-A2EF-BE2E8D60D616}"/>
              </a:ext>
            </a:extLst>
          </p:cNvPr>
          <p:cNvPicPr>
            <a:picLocks noGrp="1" noChangeAspect="1"/>
          </p:cNvPicPr>
          <p:nvPr>
            <p:ph sz="half" idx="1"/>
            <a:videoFile r:link="rId1"/>
            <p:extLst>
              <p:ext uri="{DAA4B4D4-6D71-4841-9C94-3DE7FCFB9230}">
                <p14:media xmlns:p14="http://schemas.microsoft.com/office/powerpoint/2010/main" r:embed="rId2">
                  <p14:trim st="44641"/>
                </p14:media>
              </p:ext>
            </p:extLst>
          </p:nvPr>
        </p:nvPicPr>
        <p:blipFill>
          <a:blip r:embed="rId4"/>
          <a:stretch>
            <a:fillRect/>
          </a:stretch>
        </p:blipFill>
        <p:spPr>
          <a:xfrm>
            <a:off x="1252538" y="1825625"/>
            <a:ext cx="4351337" cy="4351338"/>
          </a:xfrm>
        </p:spPr>
      </p:pic>
      <p:sp>
        <p:nvSpPr>
          <p:cNvPr id="7" name="מציין מיקום תוכן 6">
            <a:extLst>
              <a:ext uri="{FF2B5EF4-FFF2-40B4-BE49-F238E27FC236}">
                <a16:creationId xmlns:a16="http://schemas.microsoft.com/office/drawing/2014/main" id="{95D7CFCD-60A3-40EC-9233-0944FE127497}"/>
              </a:ext>
            </a:extLst>
          </p:cNvPr>
          <p:cNvSpPr>
            <a:spLocks noGrp="1"/>
          </p:cNvSpPr>
          <p:nvPr>
            <p:ph sz="half" idx="2"/>
          </p:nvPr>
        </p:nvSpPr>
        <p:spPr/>
        <p:txBody>
          <a:bodyPr>
            <a:normAutofit/>
          </a:bodyPr>
          <a:lstStyle/>
          <a:p>
            <a:pPr algn="r" rtl="1"/>
            <a:r>
              <a:rPr lang="he-IL" dirty="0"/>
              <a:t>זמן ריצה שלא מאפשר משחק ואימון אפקטיביים:</a:t>
            </a:r>
          </a:p>
          <a:p>
            <a:pPr lvl="1" algn="r" rtl="1"/>
            <a:r>
              <a:rPr lang="he-IL" dirty="0"/>
              <a:t>20 שעות אימון מצטברות</a:t>
            </a:r>
          </a:p>
          <a:p>
            <a:pPr lvl="1" algn="r" rtl="1"/>
            <a:r>
              <a:rPr lang="he-IL" dirty="0"/>
              <a:t>עד </a:t>
            </a:r>
            <a:r>
              <a:rPr lang="he-IL" b="1" dirty="0"/>
              <a:t>5 שניות</a:t>
            </a:r>
            <a:r>
              <a:rPr lang="he-IL" dirty="0"/>
              <a:t> למהלך</a:t>
            </a:r>
          </a:p>
          <a:p>
            <a:pPr algn="r" rtl="1"/>
            <a:r>
              <a:rPr lang="he-IL" dirty="0"/>
              <a:t>דבר נוסף:</a:t>
            </a:r>
          </a:p>
          <a:p>
            <a:pPr lvl="1" algn="r" rtl="1"/>
            <a:r>
              <a:rPr lang="he-IL" dirty="0"/>
              <a:t>הרשת מתחמקת מקירות</a:t>
            </a:r>
          </a:p>
          <a:p>
            <a:pPr lvl="1" algn="r" rtl="1"/>
            <a:r>
              <a:rPr lang="he-IL" b="1" dirty="0"/>
              <a:t>אבל לא מהגוף של עצמה</a:t>
            </a:r>
          </a:p>
        </p:txBody>
      </p:sp>
      <p:sp>
        <p:nvSpPr>
          <p:cNvPr id="4" name="מציין מיקום של מספר שקופית 3">
            <a:extLst>
              <a:ext uri="{FF2B5EF4-FFF2-40B4-BE49-F238E27FC236}">
                <a16:creationId xmlns:a16="http://schemas.microsoft.com/office/drawing/2014/main" id="{2058D968-C978-4E8E-AE36-3E04AF3594B9}"/>
              </a:ext>
            </a:extLst>
          </p:cNvPr>
          <p:cNvSpPr>
            <a:spLocks noGrp="1"/>
          </p:cNvSpPr>
          <p:nvPr>
            <p:ph type="sldNum" sz="quarter" idx="12"/>
          </p:nvPr>
        </p:nvSpPr>
        <p:spPr/>
        <p:txBody>
          <a:bodyPr/>
          <a:lstStyle/>
          <a:p>
            <a:fld id="{E40FB71B-CC77-4C54-A1B1-55F326C89BA6}" type="slidenum">
              <a:rPr lang="en-US" smtClean="0"/>
              <a:t>39</a:t>
            </a:fld>
            <a:endParaRPr lang="en-US"/>
          </a:p>
        </p:txBody>
      </p:sp>
      <p:graphicFrame>
        <p:nvGraphicFramePr>
          <p:cNvPr id="8" name="דיאגרמה 7">
            <a:extLst>
              <a:ext uri="{FF2B5EF4-FFF2-40B4-BE49-F238E27FC236}">
                <a16:creationId xmlns:a16="http://schemas.microsoft.com/office/drawing/2014/main" id="{8F70EB9D-A716-41C9-BBCF-55D828CE8A43}"/>
              </a:ext>
            </a:extLst>
          </p:cNvPr>
          <p:cNvGraphicFramePr/>
          <p:nvPr>
            <p:extLst>
              <p:ext uri="{D42A27DB-BD31-4B8C-83A1-F6EECF244321}">
                <p14:modId xmlns:p14="http://schemas.microsoft.com/office/powerpoint/2010/main" val="2033599864"/>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75459115"/>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F7E97-3B40-42C4-9904-9FFF8CF338A0}"/>
              </a:ext>
            </a:extLst>
          </p:cNvPr>
          <p:cNvSpPr>
            <a:spLocks noGrp="1"/>
          </p:cNvSpPr>
          <p:nvPr>
            <p:ph type="title"/>
          </p:nvPr>
        </p:nvSpPr>
        <p:spPr>
          <a:xfrm>
            <a:off x="3059906" y="-157771"/>
            <a:ext cx="5894387" cy="1478570"/>
          </a:xfrm>
        </p:spPr>
        <p:txBody>
          <a:bodyPr anchor="b">
            <a:normAutofit/>
          </a:bodyPr>
          <a:lstStyle/>
          <a:p>
            <a:r>
              <a:rPr lang="he-IL"/>
              <a:t>מטרת </a:t>
            </a:r>
            <a:r>
              <a:rPr lang="he-IL" err="1"/>
              <a:t>הסמופ</a:t>
            </a:r>
            <a:endParaRPr lang="en-US"/>
          </a:p>
        </p:txBody>
      </p:sp>
      <p:sp>
        <p:nvSpPr>
          <p:cNvPr id="3" name="Content Placeholder 2">
            <a:extLst>
              <a:ext uri="{FF2B5EF4-FFF2-40B4-BE49-F238E27FC236}">
                <a16:creationId xmlns:a16="http://schemas.microsoft.com/office/drawing/2014/main" id="{419D00A5-458B-421F-98F5-972F140E4734}"/>
              </a:ext>
            </a:extLst>
          </p:cNvPr>
          <p:cNvSpPr>
            <a:spLocks noGrp="1"/>
          </p:cNvSpPr>
          <p:nvPr>
            <p:ph idx="1"/>
          </p:nvPr>
        </p:nvSpPr>
        <p:spPr>
          <a:xfrm>
            <a:off x="5126997" y="1931987"/>
            <a:ext cx="5894388" cy="3541714"/>
          </a:xfrm>
        </p:spPr>
        <p:txBody>
          <a:bodyPr>
            <a:normAutofit/>
          </a:bodyPr>
          <a:lstStyle/>
          <a:p>
            <a:pPr rtl="1"/>
            <a:r>
              <a:rPr lang="he-IL"/>
              <a:t>בניית בינה מלאכותית שתדע לשחק </a:t>
            </a:r>
            <a:r>
              <a:rPr lang="he-IL" err="1"/>
              <a:t>באכטונג</a:t>
            </a:r>
            <a:endParaRPr lang="en-US"/>
          </a:p>
        </p:txBody>
      </p:sp>
      <p:pic>
        <p:nvPicPr>
          <p:cNvPr id="4" name="Picture 3">
            <a:extLst>
              <a:ext uri="{FF2B5EF4-FFF2-40B4-BE49-F238E27FC236}">
                <a16:creationId xmlns:a16="http://schemas.microsoft.com/office/drawing/2014/main" id="{AC1DA2BA-BB73-48E6-94D5-1A6972A1E297}"/>
              </a:ext>
            </a:extLst>
          </p:cNvPr>
          <p:cNvPicPr>
            <a:picLocks noChangeAspect="1"/>
          </p:cNvPicPr>
          <p:nvPr/>
        </p:nvPicPr>
        <p:blipFill rotWithShape="1">
          <a:blip r:embed="rId3"/>
          <a:srcRect l="20217" r="25941" b="1"/>
          <a:stretch/>
        </p:blipFill>
        <p:spPr>
          <a:xfrm>
            <a:off x="6451598" y="3581918"/>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a:extLst>
              <a:ext uri="{FF2B5EF4-FFF2-40B4-BE49-F238E27FC236}">
                <a16:creationId xmlns:a16="http://schemas.microsoft.com/office/drawing/2014/main" id="{73751BB7-342C-44C4-ADB8-84E8EC358FA2}"/>
              </a:ext>
            </a:extLst>
          </p:cNvPr>
          <p:cNvPicPr>
            <a:picLocks noChangeAspect="1"/>
          </p:cNvPicPr>
          <p:nvPr/>
        </p:nvPicPr>
        <p:blipFill rotWithShape="1">
          <a:blip r:embed="rId4"/>
          <a:srcRect l="7274" r="10318" b="4"/>
          <a:stretch/>
        </p:blipFill>
        <p:spPr>
          <a:xfrm>
            <a:off x="1701798" y="3605730"/>
            <a:ext cx="3425199"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מציין מיקום של מספר שקופית 6">
            <a:extLst>
              <a:ext uri="{FF2B5EF4-FFF2-40B4-BE49-F238E27FC236}">
                <a16:creationId xmlns:a16="http://schemas.microsoft.com/office/drawing/2014/main" id="{7BEC5B22-B273-4932-A6D6-9D661C77087E}"/>
              </a:ext>
            </a:extLst>
          </p:cNvPr>
          <p:cNvSpPr>
            <a:spLocks noGrp="1"/>
          </p:cNvSpPr>
          <p:nvPr>
            <p:ph type="sldNum" sz="quarter" idx="12"/>
          </p:nvPr>
        </p:nvSpPr>
        <p:spPr/>
        <p:txBody>
          <a:bodyPr/>
          <a:lstStyle/>
          <a:p>
            <a:fld id="{E40FB71B-CC77-4C54-A1B1-55F326C89BA6}" type="slidenum">
              <a:rPr lang="en-US" smtClean="0"/>
              <a:t>4</a:t>
            </a:fld>
            <a:endParaRPr lang="en-US"/>
          </a:p>
        </p:txBody>
      </p:sp>
      <p:graphicFrame>
        <p:nvGraphicFramePr>
          <p:cNvPr id="9" name="דיאגרמה 8">
            <a:extLst>
              <a:ext uri="{FF2B5EF4-FFF2-40B4-BE49-F238E27FC236}">
                <a16:creationId xmlns:a16="http://schemas.microsoft.com/office/drawing/2014/main" id="{2D1A89E7-ACBA-49CE-B5E2-D5AF11FF6366}"/>
              </a:ext>
            </a:extLst>
          </p:cNvPr>
          <p:cNvGraphicFramePr/>
          <p:nvPr>
            <p:extLst>
              <p:ext uri="{D42A27DB-BD31-4B8C-83A1-F6EECF244321}">
                <p14:modId xmlns:p14="http://schemas.microsoft.com/office/powerpoint/2010/main" val="2528426229"/>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96997964"/>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3_Trim_cut">
            <a:hlinkClick r:id="" action="ppaction://media"/>
            <a:extLst>
              <a:ext uri="{FF2B5EF4-FFF2-40B4-BE49-F238E27FC236}">
                <a16:creationId xmlns:a16="http://schemas.microsoft.com/office/drawing/2014/main" id="{D0139CDB-F0FA-4897-A2EF-BE2E8D60D616}"/>
              </a:ext>
            </a:extLst>
          </p:cNvPr>
          <p:cNvPicPr>
            <a:picLocks noGrp="1" noChangeAspect="1"/>
          </p:cNvPicPr>
          <p:nvPr>
            <p:ph sz="half" idx="1"/>
            <a:videoFile r:link="rId1"/>
            <p:extLst>
              <p:ext uri="{DAA4B4D4-6D71-4841-9C94-3DE7FCFB9230}">
                <p14:media xmlns:p14="http://schemas.microsoft.com/office/powerpoint/2010/main" r:embed="rId2">
                  <p14:trim st="44641"/>
                </p14:media>
              </p:ext>
            </p:extLst>
          </p:nvPr>
        </p:nvPicPr>
        <p:blipFill>
          <a:blip r:embed="rId4"/>
          <a:stretch>
            <a:fillRect/>
          </a:stretch>
        </p:blipFill>
        <p:spPr>
          <a:xfrm>
            <a:off x="1252538" y="1825625"/>
            <a:ext cx="4351337" cy="4351338"/>
          </a:xfrm>
        </p:spPr>
      </p:pic>
      <mc:AlternateContent xmlns:mc="http://schemas.openxmlformats.org/markup-compatibility/2006" xmlns:a14="http://schemas.microsoft.com/office/drawing/2010/main">
        <mc:Choice Requires="a14">
          <p:sp>
            <p:nvSpPr>
              <p:cNvPr id="7" name="מציין מיקום תוכן 6">
                <a:extLst>
                  <a:ext uri="{FF2B5EF4-FFF2-40B4-BE49-F238E27FC236}">
                    <a16:creationId xmlns:a16="http://schemas.microsoft.com/office/drawing/2014/main" id="{95D7CFCD-60A3-40EC-9233-0944FE127497}"/>
                  </a:ext>
                </a:extLst>
              </p:cNvPr>
              <p:cNvSpPr>
                <a:spLocks noGrp="1"/>
              </p:cNvSpPr>
              <p:nvPr>
                <p:ph sz="half" idx="2"/>
              </p:nvPr>
            </p:nvSpPr>
            <p:spPr/>
            <p:txBody>
              <a:bodyPr>
                <a:normAutofit/>
              </a:bodyPr>
              <a:lstStyle/>
              <a:p>
                <a:pPr algn="r" rtl="1"/>
                <a:r>
                  <a:rPr lang="he-IL" dirty="0"/>
                  <a:t>יחס סדר בין הייצוגים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a:p>
                <a:pPr algn="r" rtl="1"/>
                <a:r>
                  <a:rPr lang="he-IL" dirty="0"/>
                  <a:t>עומס חישובים ליד קירות</a:t>
                </a:r>
                <a:r>
                  <a:rPr lang="en-US" dirty="0"/>
                  <a:t> </a:t>
                </a:r>
                <a:endParaRPr lang="he-IL" dirty="0"/>
              </a:p>
              <a:p>
                <a:pPr algn="r" rtl="1"/>
                <a:r>
                  <a:rPr lang="he-IL" dirty="0"/>
                  <a:t>הנחש לא מקבל את כיוון התקדמותו</a:t>
                </a:r>
              </a:p>
              <a:p>
                <a:pPr algn="r" rtl="1"/>
                <a:r>
                  <a:rPr lang="he-IL" dirty="0"/>
                  <a:t>פונקציית </a:t>
                </a:r>
                <a:r>
                  <a:rPr lang="en-US" dirty="0"/>
                  <a:t>Resize</a:t>
                </a:r>
                <a:r>
                  <a:rPr lang="he-IL" dirty="0"/>
                  <a:t> של </a:t>
                </a:r>
                <a:r>
                  <a:rPr lang="en-US" dirty="0" err="1"/>
                  <a:t>openCV</a:t>
                </a:r>
                <a:r>
                  <a:rPr lang="he-IL" dirty="0"/>
                  <a:t> משנה קצת את הערכים במטריצה</a:t>
                </a:r>
              </a:p>
            </p:txBody>
          </p:sp>
        </mc:Choice>
        <mc:Fallback xmlns="">
          <p:sp>
            <p:nvSpPr>
              <p:cNvPr id="7" name="מציין מיקום תוכן 6">
                <a:extLst>
                  <a:ext uri="{FF2B5EF4-FFF2-40B4-BE49-F238E27FC236}">
                    <a16:creationId xmlns:a16="http://schemas.microsoft.com/office/drawing/2014/main" id="{95D7CFCD-60A3-40EC-9233-0944FE127497}"/>
                  </a:ext>
                </a:extLst>
              </p:cNvPr>
              <p:cNvSpPr>
                <a:spLocks noGrp="1" noRot="1" noChangeAspect="1" noMove="1" noResize="1" noEditPoints="1" noAdjustHandles="1" noChangeArrowheads="1" noChangeShapeType="1" noTextEdit="1"/>
              </p:cNvSpPr>
              <p:nvPr>
                <p:ph sz="half" idx="2"/>
              </p:nvPr>
            </p:nvSpPr>
            <p:spPr>
              <a:blipFill>
                <a:blip r:embed="rId5"/>
                <a:stretch>
                  <a:fillRect t="-2238" r="-2753"/>
                </a:stretch>
              </a:blipFill>
            </p:spPr>
            <p:txBody>
              <a:bodyPr/>
              <a:lstStyle/>
              <a:p>
                <a:r>
                  <a:rPr lang="en-US">
                    <a:noFill/>
                  </a:rPr>
                  <a:t> </a:t>
                </a:r>
              </a:p>
            </p:txBody>
          </p:sp>
        </mc:Fallback>
      </mc:AlternateContent>
      <p:pic>
        <p:nvPicPr>
          <p:cNvPr id="8" name="תמונה 7">
            <a:extLst>
              <a:ext uri="{FF2B5EF4-FFF2-40B4-BE49-F238E27FC236}">
                <a16:creationId xmlns:a16="http://schemas.microsoft.com/office/drawing/2014/main" id="{CE336645-B882-42A3-AB57-C28EAA577830}"/>
              </a:ext>
            </a:extLst>
          </p:cNvPr>
          <p:cNvPicPr>
            <a:picLocks noChangeAspect="1"/>
          </p:cNvPicPr>
          <p:nvPr/>
        </p:nvPicPr>
        <p:blipFill rotWithShape="1">
          <a:blip r:embed="rId6">
            <a:extLst>
              <a:ext uri="{28A0092B-C50C-407E-A947-70E740481C1C}">
                <a14:useLocalDpi xmlns:a14="http://schemas.microsoft.com/office/drawing/2010/main" val="0"/>
              </a:ext>
            </a:extLst>
          </a:blip>
          <a:srcRect l="25293" t="12779" r="19931" b="10870"/>
          <a:stretch/>
        </p:blipFill>
        <p:spPr>
          <a:xfrm rot="5400000" flipV="1">
            <a:off x="1271955" y="1768112"/>
            <a:ext cx="4351338" cy="4466367"/>
          </a:xfrm>
          <a:prstGeom prst="rect">
            <a:avLst/>
          </a:prstGeom>
        </p:spPr>
      </p:pic>
      <p:sp>
        <p:nvSpPr>
          <p:cNvPr id="9" name="כותרת 1">
            <a:extLst>
              <a:ext uri="{FF2B5EF4-FFF2-40B4-BE49-F238E27FC236}">
                <a16:creationId xmlns:a16="http://schemas.microsoft.com/office/drawing/2014/main" id="{A1A4D5BE-4D2A-4BBB-8BF8-EFA234D8E411}"/>
              </a:ext>
            </a:extLst>
          </p:cNvPr>
          <p:cNvSpPr txBox="1">
            <a:spLocks/>
          </p:cNvSpPr>
          <p:nvPr/>
        </p:nvSpPr>
        <p:spPr>
          <a:xfrm>
            <a:off x="1219201" y="3275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rtl="1"/>
            <a:r>
              <a:rPr lang="he-IL">
                <a:latin typeface="Calibri" panose="020F0502020204030204" pitchFamily="34" charset="0"/>
                <a:cs typeface="Calibri" panose="020F0502020204030204" pitchFamily="34" charset="0"/>
              </a:rPr>
              <a:t>הסברים אפשריים לבעיות שראינו</a:t>
            </a:r>
            <a:endParaRPr lang="en-IL">
              <a:latin typeface="Calibri" panose="020F0502020204030204" pitchFamily="34" charset="0"/>
              <a:cs typeface="Calibri" panose="020F0502020204030204" pitchFamily="34" charset="0"/>
            </a:endParaRPr>
          </a:p>
        </p:txBody>
      </p:sp>
      <p:sp>
        <p:nvSpPr>
          <p:cNvPr id="3" name="מציין מיקום של מספר שקופית 2">
            <a:extLst>
              <a:ext uri="{FF2B5EF4-FFF2-40B4-BE49-F238E27FC236}">
                <a16:creationId xmlns:a16="http://schemas.microsoft.com/office/drawing/2014/main" id="{ECDE0727-71A9-4869-A5CC-056B29922C70}"/>
              </a:ext>
            </a:extLst>
          </p:cNvPr>
          <p:cNvSpPr>
            <a:spLocks noGrp="1"/>
          </p:cNvSpPr>
          <p:nvPr>
            <p:ph type="sldNum" sz="quarter" idx="12"/>
          </p:nvPr>
        </p:nvSpPr>
        <p:spPr/>
        <p:txBody>
          <a:bodyPr/>
          <a:lstStyle/>
          <a:p>
            <a:fld id="{E40FB71B-CC77-4C54-A1B1-55F326C89BA6}" type="slidenum">
              <a:rPr lang="en-US" smtClean="0"/>
              <a:t>40</a:t>
            </a:fld>
            <a:endParaRPr lang="en-US"/>
          </a:p>
        </p:txBody>
      </p:sp>
      <p:graphicFrame>
        <p:nvGraphicFramePr>
          <p:cNvPr id="10" name="דיאגרמה 9">
            <a:extLst>
              <a:ext uri="{FF2B5EF4-FFF2-40B4-BE49-F238E27FC236}">
                <a16:creationId xmlns:a16="http://schemas.microsoft.com/office/drawing/2014/main" id="{710D6EF1-5EA9-4D69-A130-D8927F759821}"/>
              </a:ext>
            </a:extLst>
          </p:cNvPr>
          <p:cNvGraphicFramePr/>
          <p:nvPr>
            <p:extLst>
              <p:ext uri="{D42A27DB-BD31-4B8C-83A1-F6EECF244321}">
                <p14:modId xmlns:p14="http://schemas.microsoft.com/office/powerpoint/2010/main" val="2033599864"/>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3283387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9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nodeType="with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500"/>
                                        <p:tgtEl>
                                          <p:spTgt spid="7">
                                            <p:txEl>
                                              <p:pRg st="3" end="3"/>
                                            </p:txEl>
                                          </p:spTgt>
                                        </p:tgtEl>
                                      </p:cBhvr>
                                    </p:animEffect>
                                    <p:anim calcmode="lin" valueType="num">
                                      <p:cBhvr>
                                        <p:cTn id="1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repeatCount="indefinite"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CC6E3EF4-B7D7-4EC3-968B-FD80D81DFFCD}"/>
              </a:ext>
            </a:extLst>
          </p:cNvPr>
          <p:cNvSpPr>
            <a:spLocks noGrp="1"/>
          </p:cNvSpPr>
          <p:nvPr>
            <p:ph type="title"/>
          </p:nvPr>
        </p:nvSpPr>
        <p:spPr/>
        <p:txBody>
          <a:bodyPr/>
          <a:lstStyle/>
          <a:p>
            <a:r>
              <a:rPr lang="he-IL"/>
              <a:t>סוכן גרסה 2.1: הוספת אוריינטציה לתמונה</a:t>
            </a:r>
            <a:br>
              <a:rPr lang="he-IL"/>
            </a:br>
            <a:endParaRPr lang="en-IL"/>
          </a:p>
        </p:txBody>
      </p:sp>
      <p:sp>
        <p:nvSpPr>
          <p:cNvPr id="6" name="מציין מיקום תוכן 5">
            <a:extLst>
              <a:ext uri="{FF2B5EF4-FFF2-40B4-BE49-F238E27FC236}">
                <a16:creationId xmlns:a16="http://schemas.microsoft.com/office/drawing/2014/main" id="{54D676C0-BE4E-4B9C-BF2B-1CCEE4DB6A58}"/>
              </a:ext>
            </a:extLst>
          </p:cNvPr>
          <p:cNvSpPr>
            <a:spLocks noGrp="1"/>
          </p:cNvSpPr>
          <p:nvPr>
            <p:ph idx="1"/>
          </p:nvPr>
        </p:nvSpPr>
        <p:spPr>
          <a:xfrm>
            <a:off x="1175140" y="1807437"/>
            <a:ext cx="9905999" cy="3541714"/>
          </a:xfrm>
        </p:spPr>
        <p:txBody>
          <a:bodyPr/>
          <a:lstStyle/>
          <a:p>
            <a:r>
              <a:rPr lang="he-IL" sz="2800" b="1"/>
              <a:t>הרעיון: </a:t>
            </a:r>
            <a:r>
              <a:rPr lang="he-IL" sz="2800"/>
              <a:t>מתן כיוון הנחש לסוכן</a:t>
            </a:r>
            <a:endParaRPr lang="en-US" sz="2800" b="1"/>
          </a:p>
          <a:p>
            <a:endParaRPr lang="en-IL"/>
          </a:p>
        </p:txBody>
      </p:sp>
      <p:grpSp>
        <p:nvGrpSpPr>
          <p:cNvPr id="17" name="קבוצה 16">
            <a:extLst>
              <a:ext uri="{FF2B5EF4-FFF2-40B4-BE49-F238E27FC236}">
                <a16:creationId xmlns:a16="http://schemas.microsoft.com/office/drawing/2014/main" id="{715A0F3C-7337-4879-8D7D-ED39F2EEDDB9}"/>
              </a:ext>
            </a:extLst>
          </p:cNvPr>
          <p:cNvGrpSpPr/>
          <p:nvPr/>
        </p:nvGrpSpPr>
        <p:grpSpPr>
          <a:xfrm>
            <a:off x="8657745" y="2792411"/>
            <a:ext cx="3342640" cy="3274695"/>
            <a:chOff x="8310880" y="2780664"/>
            <a:chExt cx="3342640" cy="3274695"/>
          </a:xfrm>
        </p:grpSpPr>
        <p:pic>
          <p:nvPicPr>
            <p:cNvPr id="8" name="תמונה 7">
              <a:extLst>
                <a:ext uri="{FF2B5EF4-FFF2-40B4-BE49-F238E27FC236}">
                  <a16:creationId xmlns:a16="http://schemas.microsoft.com/office/drawing/2014/main" id="{C5DCE527-C49D-42D0-BC2D-E254E5A6F19B}"/>
                </a:ext>
              </a:extLst>
            </p:cNvPr>
            <p:cNvPicPr>
              <a:picLocks noChangeAspect="1"/>
            </p:cNvPicPr>
            <p:nvPr/>
          </p:nvPicPr>
          <p:blipFill rotWithShape="1">
            <a:blip r:embed="rId3">
              <a:extLst>
                <a:ext uri="{28A0092B-C50C-407E-A947-70E740481C1C}">
                  <a14:useLocalDpi xmlns:a14="http://schemas.microsoft.com/office/drawing/2010/main" val="0"/>
                </a:ext>
              </a:extLst>
            </a:blip>
            <a:srcRect l="22916" t="13469" r="19965" b="11921"/>
            <a:stretch/>
          </p:blipFill>
          <p:spPr>
            <a:xfrm>
              <a:off x="8310880" y="2780664"/>
              <a:ext cx="3342640" cy="3274695"/>
            </a:xfrm>
            <a:prstGeom prst="rect">
              <a:avLst/>
            </a:prstGeom>
          </p:spPr>
        </p:pic>
        <p:sp>
          <p:nvSpPr>
            <p:cNvPr id="12" name="מלבן 11">
              <a:extLst>
                <a:ext uri="{FF2B5EF4-FFF2-40B4-BE49-F238E27FC236}">
                  <a16:creationId xmlns:a16="http://schemas.microsoft.com/office/drawing/2014/main" id="{9C953AF7-6179-4226-A3C3-2BE2037072F2}"/>
                </a:ext>
              </a:extLst>
            </p:cNvPr>
            <p:cNvSpPr/>
            <p:nvPr/>
          </p:nvSpPr>
          <p:spPr>
            <a:xfrm>
              <a:off x="9682480" y="4185920"/>
              <a:ext cx="528320" cy="487680"/>
            </a:xfrm>
            <a:prstGeom prst="rect">
              <a:avLst/>
            </a:prstGeom>
            <a:solidFill>
              <a:srgbClr val="B2B2B2">
                <a:alpha val="4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6" name="קבוצה 15">
            <a:extLst>
              <a:ext uri="{FF2B5EF4-FFF2-40B4-BE49-F238E27FC236}">
                <a16:creationId xmlns:a16="http://schemas.microsoft.com/office/drawing/2014/main" id="{3829E22D-F4E0-4811-BF81-E79B1F52A436}"/>
              </a:ext>
            </a:extLst>
          </p:cNvPr>
          <p:cNvGrpSpPr/>
          <p:nvPr/>
        </p:nvGrpSpPr>
        <p:grpSpPr>
          <a:xfrm>
            <a:off x="4612640" y="2792412"/>
            <a:ext cx="2966720" cy="3274695"/>
            <a:chOff x="4104640" y="2780664"/>
            <a:chExt cx="2966720" cy="3274695"/>
          </a:xfrm>
        </p:grpSpPr>
        <p:pic>
          <p:nvPicPr>
            <p:cNvPr id="10" name="תמונה 9" descr="תמונה שמכילה צילום מסך&#10;&#10;התיאור נוצר באופן אוטומטי">
              <a:extLst>
                <a:ext uri="{FF2B5EF4-FFF2-40B4-BE49-F238E27FC236}">
                  <a16:creationId xmlns:a16="http://schemas.microsoft.com/office/drawing/2014/main" id="{DC253BFC-C279-4535-87D5-2B100A6FB60B}"/>
                </a:ext>
              </a:extLst>
            </p:cNvPr>
            <p:cNvPicPr>
              <a:picLocks noChangeAspect="1"/>
            </p:cNvPicPr>
            <p:nvPr/>
          </p:nvPicPr>
          <p:blipFill rotWithShape="1">
            <a:blip r:embed="rId4">
              <a:extLst>
                <a:ext uri="{28A0092B-C50C-407E-A947-70E740481C1C}">
                  <a14:useLocalDpi xmlns:a14="http://schemas.microsoft.com/office/drawing/2010/main" val="0"/>
                </a:ext>
              </a:extLst>
            </a:blip>
            <a:srcRect l="26042" t="12695" r="23263" b="12695"/>
            <a:stretch/>
          </p:blipFill>
          <p:spPr>
            <a:xfrm>
              <a:off x="4104640" y="2780664"/>
              <a:ext cx="2966720" cy="3274695"/>
            </a:xfrm>
            <a:prstGeom prst="rect">
              <a:avLst/>
            </a:prstGeom>
          </p:spPr>
        </p:pic>
        <p:sp>
          <p:nvSpPr>
            <p:cNvPr id="13" name="מלבן 12">
              <a:extLst>
                <a:ext uri="{FF2B5EF4-FFF2-40B4-BE49-F238E27FC236}">
                  <a16:creationId xmlns:a16="http://schemas.microsoft.com/office/drawing/2014/main" id="{A2BC6A53-206D-4DD7-B09D-F6D10A9123DD}"/>
                </a:ext>
              </a:extLst>
            </p:cNvPr>
            <p:cNvSpPr/>
            <p:nvPr/>
          </p:nvSpPr>
          <p:spPr>
            <a:xfrm>
              <a:off x="5019040" y="3441700"/>
              <a:ext cx="1341120" cy="1231900"/>
            </a:xfrm>
            <a:prstGeom prst="rect">
              <a:avLst/>
            </a:prstGeom>
            <a:solidFill>
              <a:srgbClr val="B2B2B2">
                <a:alpha val="4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15" name="תמונה 14">
            <a:extLst>
              <a:ext uri="{FF2B5EF4-FFF2-40B4-BE49-F238E27FC236}">
                <a16:creationId xmlns:a16="http://schemas.microsoft.com/office/drawing/2014/main" id="{8A1C8D66-FDD7-4182-A16D-0E907010EC88}"/>
              </a:ext>
            </a:extLst>
          </p:cNvPr>
          <p:cNvPicPr>
            <a:picLocks noChangeAspect="1"/>
          </p:cNvPicPr>
          <p:nvPr/>
        </p:nvPicPr>
        <p:blipFill rotWithShape="1">
          <a:blip r:embed="rId5">
            <a:extLst>
              <a:ext uri="{28A0092B-C50C-407E-A947-70E740481C1C}">
                <a14:useLocalDpi xmlns:a14="http://schemas.microsoft.com/office/drawing/2010/main" val="0"/>
              </a:ext>
            </a:extLst>
          </a:blip>
          <a:srcRect l="24132" t="12428" r="21528" b="12963"/>
          <a:stretch/>
        </p:blipFill>
        <p:spPr>
          <a:xfrm>
            <a:off x="418454" y="2792411"/>
            <a:ext cx="3180080" cy="3274695"/>
          </a:xfrm>
          <a:prstGeom prst="rect">
            <a:avLst/>
          </a:prstGeom>
        </p:spPr>
      </p:pic>
      <p:sp>
        <p:nvSpPr>
          <p:cNvPr id="3" name="מציין מיקום של מספר שקופית 2">
            <a:extLst>
              <a:ext uri="{FF2B5EF4-FFF2-40B4-BE49-F238E27FC236}">
                <a16:creationId xmlns:a16="http://schemas.microsoft.com/office/drawing/2014/main" id="{55E6F5D5-10FD-4D30-985C-09238CD32D6F}"/>
              </a:ext>
            </a:extLst>
          </p:cNvPr>
          <p:cNvSpPr>
            <a:spLocks noGrp="1"/>
          </p:cNvSpPr>
          <p:nvPr>
            <p:ph type="sldNum" sz="quarter" idx="12"/>
          </p:nvPr>
        </p:nvSpPr>
        <p:spPr/>
        <p:txBody>
          <a:bodyPr/>
          <a:lstStyle/>
          <a:p>
            <a:fld id="{E40FB71B-CC77-4C54-A1B1-55F326C89BA6}" type="slidenum">
              <a:rPr lang="en-US" smtClean="0"/>
              <a:t>41</a:t>
            </a:fld>
            <a:endParaRPr lang="en-US"/>
          </a:p>
        </p:txBody>
      </p:sp>
      <p:graphicFrame>
        <p:nvGraphicFramePr>
          <p:cNvPr id="14" name="דיאגרמה 13">
            <a:extLst>
              <a:ext uri="{FF2B5EF4-FFF2-40B4-BE49-F238E27FC236}">
                <a16:creationId xmlns:a16="http://schemas.microsoft.com/office/drawing/2014/main" id="{C12F8F47-39F6-44E4-A9DC-740C542E448C}"/>
              </a:ext>
            </a:extLst>
          </p:cNvPr>
          <p:cNvGraphicFramePr/>
          <p:nvPr>
            <p:extLst>
              <p:ext uri="{D42A27DB-BD31-4B8C-83A1-F6EECF244321}">
                <p14:modId xmlns:p14="http://schemas.microsoft.com/office/powerpoint/2010/main" val="1170304561"/>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26041335"/>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CC6E3EF4-B7D7-4EC3-968B-FD80D81DFFCD}"/>
              </a:ext>
            </a:extLst>
          </p:cNvPr>
          <p:cNvSpPr>
            <a:spLocks noGrp="1"/>
          </p:cNvSpPr>
          <p:nvPr>
            <p:ph type="title"/>
          </p:nvPr>
        </p:nvSpPr>
        <p:spPr>
          <a:xfrm>
            <a:off x="3337325" y="443403"/>
            <a:ext cx="9905998" cy="1478570"/>
          </a:xfrm>
        </p:spPr>
        <p:txBody>
          <a:bodyPr/>
          <a:lstStyle/>
          <a:p>
            <a:r>
              <a:rPr lang="he-IL" dirty="0"/>
              <a:t>ניסיון לתיקון</a:t>
            </a:r>
            <a:r>
              <a:rPr lang="he-IL"/>
              <a:t> הרעש</a:t>
            </a:r>
            <a:endParaRPr lang="en-IL"/>
          </a:p>
        </p:txBody>
      </p:sp>
      <mc:AlternateContent xmlns:mc="http://schemas.openxmlformats.org/markup-compatibility/2006" xmlns:a14="http://schemas.microsoft.com/office/drawing/2010/main">
        <mc:Choice Requires="a14">
          <p:sp>
            <p:nvSpPr>
              <p:cNvPr id="6" name="מציין מיקום תוכן 5">
                <a:extLst>
                  <a:ext uri="{FF2B5EF4-FFF2-40B4-BE49-F238E27FC236}">
                    <a16:creationId xmlns:a16="http://schemas.microsoft.com/office/drawing/2014/main" id="{54D676C0-BE4E-4B9C-BF2B-1CCEE4DB6A58}"/>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&lt;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𝑗</m:t>
                        </m:r>
                      </m:e>
                    </m:d>
                    <m:r>
                      <a:rPr lang="en-US" b="0" i="1" smtClean="0">
                        <a:latin typeface="Cambria Math" panose="02040503050406030204" pitchFamily="18" charset="0"/>
                      </a:rPr>
                      <m:t>&lt;−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r>
                      <a:rPr lang="en-US" b="0" i="1" smtClean="0">
                        <a:latin typeface="Cambria Math" panose="02040503050406030204" pitchFamily="18" charset="0"/>
                      </a:rPr>
                      <m:t> →</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US"/>
              </a:p>
              <a:p>
                <a14:m>
                  <m:oMath xmlns:m="http://schemas.openxmlformats.org/officeDocument/2006/math">
                    <m:r>
                      <a:rPr lang="en-US"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5</m:t>
                    </m:r>
                    <m:r>
                      <a:rPr lang="en-US" i="1">
                        <a:latin typeface="Cambria Math" panose="02040503050406030204" pitchFamily="18" charset="0"/>
                      </a:rPr>
                      <m:t>&lt;</m:t>
                    </m:r>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d>
                      <m:dPr>
                        <m:begChr m:val="["/>
                        <m:endChr m:val="]"/>
                        <m:ctrlPr>
                          <a:rPr lang="en-US" i="1">
                            <a:latin typeface="Cambria Math" panose="02040503050406030204" pitchFamily="18" charset="0"/>
                          </a:rPr>
                        </m:ctrlPr>
                      </m:dPr>
                      <m:e>
                        <m:r>
                          <a:rPr lang="en-US" i="1">
                            <a:latin typeface="Cambria Math" panose="02040503050406030204" pitchFamily="18" charset="0"/>
                          </a:rPr>
                          <m:t>𝑗</m:t>
                        </m:r>
                      </m:e>
                    </m:d>
                    <m:r>
                      <a:rPr lang="en-US" i="1">
                        <a:latin typeface="Cambria Math" panose="02040503050406030204" pitchFamily="18" charset="0"/>
                      </a:rPr>
                      <m:t>&lt;</m:t>
                    </m:r>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5</m:t>
                    </m:r>
                    <m:r>
                      <a:rPr lang="en-US" b="0" i="1" smtClean="0">
                        <a:latin typeface="Cambria Math" panose="02040503050406030204" pitchFamily="18" charset="0"/>
                      </a:rPr>
                      <m:t>    </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d>
                      <m:dPr>
                        <m:begChr m:val="["/>
                        <m:endChr m:val="]"/>
                        <m:ctrlPr>
                          <a:rPr lang="en-US" i="1">
                            <a:latin typeface="Cambria Math" panose="02040503050406030204" pitchFamily="18" charset="0"/>
                          </a:rPr>
                        </m:ctrlPr>
                      </m:dPr>
                      <m:e>
                        <m:r>
                          <a:rPr lang="en-US" i="1">
                            <a:latin typeface="Cambria Math" panose="02040503050406030204" pitchFamily="18" charset="0"/>
                          </a:rPr>
                          <m:t>𝑗</m:t>
                        </m:r>
                      </m:e>
                    </m:d>
                    <m:r>
                      <a:rPr lang="en-US" i="1">
                        <a:latin typeface="Cambria Math" panose="02040503050406030204" pitchFamily="18" charset="0"/>
                      </a:rPr>
                      <m:t>=</m:t>
                    </m:r>
                    <m:r>
                      <a:rPr lang="en-US" i="1">
                        <a:latin typeface="Cambria Math" panose="02040503050406030204" pitchFamily="18" charset="0"/>
                      </a:rPr>
                      <m:t>1</m:t>
                    </m:r>
                  </m:oMath>
                </a14:m>
                <a:endParaRPr lang="en-IL"/>
              </a:p>
              <a:p>
                <a14:m>
                  <m:oMath xmlns:m="http://schemas.openxmlformats.org/officeDocument/2006/math">
                    <m:r>
                      <a:rPr lang="en-US"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5</m:t>
                    </m:r>
                    <m:r>
                      <a:rPr lang="en-US" i="1">
                        <a:latin typeface="Cambria Math" panose="02040503050406030204" pitchFamily="18" charset="0"/>
                      </a:rPr>
                      <m:t>&lt;</m:t>
                    </m:r>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d>
                      <m:dPr>
                        <m:begChr m:val="["/>
                        <m:endChr m:val="]"/>
                        <m:ctrlPr>
                          <a:rPr lang="en-US" i="1">
                            <a:latin typeface="Cambria Math" panose="02040503050406030204" pitchFamily="18" charset="0"/>
                          </a:rPr>
                        </m:ctrlPr>
                      </m:dPr>
                      <m:e>
                        <m:r>
                          <a:rPr lang="en-US" i="1">
                            <a:latin typeface="Cambria Math" panose="02040503050406030204" pitchFamily="18" charset="0"/>
                          </a:rPr>
                          <m:t>𝑗</m:t>
                        </m:r>
                      </m:e>
                    </m:d>
                    <m:r>
                      <a:rPr lang="en-US" i="1">
                        <a:latin typeface="Cambria Math" panose="02040503050406030204" pitchFamily="18" charset="0"/>
                      </a:rPr>
                      <m:t>&lt;</m:t>
                    </m:r>
                    <m:r>
                      <a:rPr lang="en-US" b="0" i="1"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5</m:t>
                    </m:r>
                    <m:r>
                      <a:rPr lang="en-US" i="1">
                        <a:latin typeface="Cambria Math" panose="02040503050406030204" pitchFamily="18" charset="0"/>
                      </a:rPr>
                      <m:t>     →   </m:t>
                    </m:r>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d>
                      <m:dPr>
                        <m:begChr m:val="["/>
                        <m:endChr m:val="]"/>
                        <m:ctrlPr>
                          <a:rPr lang="en-US" i="1">
                            <a:latin typeface="Cambria Math" panose="02040503050406030204" pitchFamily="18" charset="0"/>
                          </a:rPr>
                        </m:ctrlPr>
                      </m:dPr>
                      <m:e>
                        <m:r>
                          <a:rPr lang="en-US" i="1">
                            <a:latin typeface="Cambria Math" panose="02040503050406030204" pitchFamily="18" charset="0"/>
                          </a:rPr>
                          <m:t>𝑗</m:t>
                        </m:r>
                      </m:e>
                    </m:d>
                    <m:r>
                      <a:rPr lang="en-US" i="1">
                        <a:latin typeface="Cambria Math" panose="02040503050406030204" pitchFamily="18" charset="0"/>
                      </a:rPr>
                      <m:t>=</m:t>
                    </m:r>
                    <m:r>
                      <a:rPr lang="en-US" b="0" i="1" smtClean="0">
                        <a:latin typeface="Cambria Math" panose="02040503050406030204" pitchFamily="18" charset="0"/>
                      </a:rPr>
                      <m:t>2</m:t>
                    </m:r>
                  </m:oMath>
                </a14:m>
                <a:endParaRPr lang="en-IL"/>
              </a:p>
              <a:p>
                <a:endParaRPr lang="en-IL"/>
              </a:p>
            </p:txBody>
          </p:sp>
        </mc:Choice>
        <mc:Fallback xmlns="">
          <p:sp>
            <p:nvSpPr>
              <p:cNvPr id="6" name="מציין מיקום תוכן 5">
                <a:extLst>
                  <a:ext uri="{FF2B5EF4-FFF2-40B4-BE49-F238E27FC236}">
                    <a16:creationId xmlns:a16="http://schemas.microsoft.com/office/drawing/2014/main" id="{54D676C0-BE4E-4B9C-BF2B-1CCEE4DB6A5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IL">
                    <a:noFill/>
                  </a:rPr>
                  <a:t> </a:t>
                </a:r>
              </a:p>
            </p:txBody>
          </p:sp>
        </mc:Fallback>
      </mc:AlternateContent>
      <p:grpSp>
        <p:nvGrpSpPr>
          <p:cNvPr id="9" name="קבוצה 8">
            <a:extLst>
              <a:ext uri="{FF2B5EF4-FFF2-40B4-BE49-F238E27FC236}">
                <a16:creationId xmlns:a16="http://schemas.microsoft.com/office/drawing/2014/main" id="{4537F59E-F00B-4887-859E-6AEB5D3CE203}"/>
              </a:ext>
            </a:extLst>
          </p:cNvPr>
          <p:cNvGrpSpPr/>
          <p:nvPr/>
        </p:nvGrpSpPr>
        <p:grpSpPr>
          <a:xfrm>
            <a:off x="0" y="0"/>
            <a:ext cx="4608324" cy="6083300"/>
            <a:chOff x="0" y="0"/>
            <a:chExt cx="4608324" cy="6858000"/>
          </a:xfrm>
        </p:grpSpPr>
        <p:grpSp>
          <p:nvGrpSpPr>
            <p:cNvPr id="17" name="קבוצה 16">
              <a:extLst>
                <a:ext uri="{FF2B5EF4-FFF2-40B4-BE49-F238E27FC236}">
                  <a16:creationId xmlns:a16="http://schemas.microsoft.com/office/drawing/2014/main" id="{715A0F3C-7337-4879-8D7D-ED39F2EEDDB9}"/>
                </a:ext>
              </a:extLst>
            </p:cNvPr>
            <p:cNvGrpSpPr/>
            <p:nvPr/>
          </p:nvGrpSpPr>
          <p:grpSpPr>
            <a:xfrm>
              <a:off x="0" y="0"/>
              <a:ext cx="2160000" cy="2160000"/>
              <a:chOff x="8370353" y="2780664"/>
              <a:chExt cx="3217391" cy="3268520"/>
            </a:xfrm>
          </p:grpSpPr>
          <p:pic>
            <p:nvPicPr>
              <p:cNvPr id="8" name="תמונה 7">
                <a:extLst>
                  <a:ext uri="{FF2B5EF4-FFF2-40B4-BE49-F238E27FC236}">
                    <a16:creationId xmlns:a16="http://schemas.microsoft.com/office/drawing/2014/main" id="{C5DCE527-C49D-42D0-BC2D-E254E5A6F19B}"/>
                  </a:ext>
                </a:extLst>
              </p:cNvPr>
              <p:cNvPicPr>
                <a:picLocks noChangeAspect="1"/>
              </p:cNvPicPr>
              <p:nvPr/>
            </p:nvPicPr>
            <p:blipFill rotWithShape="1">
              <a:blip r:embed="rId3">
                <a:extLst>
                  <a:ext uri="{28A0092B-C50C-407E-A947-70E740481C1C}">
                    <a14:useLocalDpi xmlns:a14="http://schemas.microsoft.com/office/drawing/2010/main" val="0"/>
                  </a:ext>
                </a:extLst>
              </a:blip>
              <a:srcRect l="23935" t="13469" r="20982" b="11921"/>
              <a:stretch/>
            </p:blipFill>
            <p:spPr>
              <a:xfrm>
                <a:off x="8370353" y="2780664"/>
                <a:ext cx="3217391" cy="3268520"/>
              </a:xfrm>
              <a:prstGeom prst="rect">
                <a:avLst/>
              </a:prstGeom>
            </p:spPr>
          </p:pic>
          <p:sp>
            <p:nvSpPr>
              <p:cNvPr id="12" name="מלבן 11">
                <a:extLst>
                  <a:ext uri="{FF2B5EF4-FFF2-40B4-BE49-F238E27FC236}">
                    <a16:creationId xmlns:a16="http://schemas.microsoft.com/office/drawing/2014/main" id="{9C953AF7-6179-4226-A3C3-2BE2037072F2}"/>
                  </a:ext>
                </a:extLst>
              </p:cNvPr>
              <p:cNvSpPr/>
              <p:nvPr/>
            </p:nvSpPr>
            <p:spPr>
              <a:xfrm>
                <a:off x="9682480" y="4185920"/>
                <a:ext cx="528320" cy="487680"/>
              </a:xfrm>
              <a:prstGeom prst="rect">
                <a:avLst/>
              </a:prstGeom>
              <a:solidFill>
                <a:srgbClr val="B2B2B2">
                  <a:alpha val="4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6" name="קבוצה 15">
              <a:extLst>
                <a:ext uri="{FF2B5EF4-FFF2-40B4-BE49-F238E27FC236}">
                  <a16:creationId xmlns:a16="http://schemas.microsoft.com/office/drawing/2014/main" id="{3829E22D-F4E0-4811-BF81-E79B1F52A436}"/>
                </a:ext>
              </a:extLst>
            </p:cNvPr>
            <p:cNvGrpSpPr/>
            <p:nvPr/>
          </p:nvGrpSpPr>
          <p:grpSpPr>
            <a:xfrm>
              <a:off x="0" y="2339858"/>
              <a:ext cx="2160000" cy="2160000"/>
              <a:chOff x="4104640" y="2780664"/>
              <a:chExt cx="2966720" cy="3274695"/>
            </a:xfrm>
          </p:grpSpPr>
          <p:pic>
            <p:nvPicPr>
              <p:cNvPr id="10" name="תמונה 9" descr="תמונה שמכילה צילום מסך&#10;&#10;התיאור נוצר באופן אוטומטי">
                <a:extLst>
                  <a:ext uri="{FF2B5EF4-FFF2-40B4-BE49-F238E27FC236}">
                    <a16:creationId xmlns:a16="http://schemas.microsoft.com/office/drawing/2014/main" id="{DC253BFC-C279-4535-87D5-2B100A6FB60B}"/>
                  </a:ext>
                </a:extLst>
              </p:cNvPr>
              <p:cNvPicPr>
                <a:picLocks noChangeAspect="1"/>
              </p:cNvPicPr>
              <p:nvPr/>
            </p:nvPicPr>
            <p:blipFill rotWithShape="1">
              <a:blip r:embed="rId4">
                <a:extLst>
                  <a:ext uri="{28A0092B-C50C-407E-A947-70E740481C1C}">
                    <a14:useLocalDpi xmlns:a14="http://schemas.microsoft.com/office/drawing/2010/main" val="0"/>
                  </a:ext>
                </a:extLst>
              </a:blip>
              <a:srcRect l="26042" t="12695" r="23263" b="12695"/>
              <a:stretch/>
            </p:blipFill>
            <p:spPr>
              <a:xfrm>
                <a:off x="4104640" y="2780664"/>
                <a:ext cx="2966720" cy="3274695"/>
              </a:xfrm>
              <a:prstGeom prst="rect">
                <a:avLst/>
              </a:prstGeom>
            </p:spPr>
          </p:pic>
          <p:sp>
            <p:nvSpPr>
              <p:cNvPr id="13" name="מלבן 12">
                <a:extLst>
                  <a:ext uri="{FF2B5EF4-FFF2-40B4-BE49-F238E27FC236}">
                    <a16:creationId xmlns:a16="http://schemas.microsoft.com/office/drawing/2014/main" id="{A2BC6A53-206D-4DD7-B09D-F6D10A9123DD}"/>
                  </a:ext>
                </a:extLst>
              </p:cNvPr>
              <p:cNvSpPr/>
              <p:nvPr/>
            </p:nvSpPr>
            <p:spPr>
              <a:xfrm>
                <a:off x="5019040" y="3441700"/>
                <a:ext cx="1341120" cy="1231900"/>
              </a:xfrm>
              <a:prstGeom prst="rect">
                <a:avLst/>
              </a:prstGeom>
              <a:solidFill>
                <a:srgbClr val="B2B2B2">
                  <a:alpha val="40000"/>
                </a:srgb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15" name="תמונה 14">
              <a:extLst>
                <a:ext uri="{FF2B5EF4-FFF2-40B4-BE49-F238E27FC236}">
                  <a16:creationId xmlns:a16="http://schemas.microsoft.com/office/drawing/2014/main" id="{8A1C8D66-FDD7-4182-A16D-0E907010EC88}"/>
                </a:ext>
              </a:extLst>
            </p:cNvPr>
            <p:cNvPicPr>
              <a:picLocks noChangeAspect="1"/>
            </p:cNvPicPr>
            <p:nvPr/>
          </p:nvPicPr>
          <p:blipFill rotWithShape="1">
            <a:blip r:embed="rId5">
              <a:extLst>
                <a:ext uri="{28A0092B-C50C-407E-A947-70E740481C1C}">
                  <a14:useLocalDpi xmlns:a14="http://schemas.microsoft.com/office/drawing/2010/main" val="0"/>
                </a:ext>
              </a:extLst>
            </a:blip>
            <a:srcRect l="24132" t="13505" r="21528" b="14042"/>
            <a:stretch/>
          </p:blipFill>
          <p:spPr>
            <a:xfrm>
              <a:off x="0" y="4698000"/>
              <a:ext cx="2160000" cy="2160000"/>
            </a:xfrm>
            <a:prstGeom prst="rect">
              <a:avLst/>
            </a:prstGeom>
          </p:spPr>
        </p:pic>
        <p:pic>
          <p:nvPicPr>
            <p:cNvPr id="3" name="תמונה 2">
              <a:extLst>
                <a:ext uri="{FF2B5EF4-FFF2-40B4-BE49-F238E27FC236}">
                  <a16:creationId xmlns:a16="http://schemas.microsoft.com/office/drawing/2014/main" id="{07992984-43EB-42C9-A122-BF341D94F091}"/>
                </a:ext>
              </a:extLst>
            </p:cNvPr>
            <p:cNvPicPr>
              <a:picLocks noChangeAspect="1"/>
            </p:cNvPicPr>
            <p:nvPr/>
          </p:nvPicPr>
          <p:blipFill rotWithShape="1">
            <a:blip r:embed="rId6">
              <a:extLst>
                <a:ext uri="{28A0092B-C50C-407E-A947-70E740481C1C}">
                  <a14:useLocalDpi xmlns:a14="http://schemas.microsoft.com/office/drawing/2010/main" val="0"/>
                </a:ext>
              </a:extLst>
            </a:blip>
            <a:srcRect l="23063" t="13469" r="20458" b="11226"/>
            <a:stretch/>
          </p:blipFill>
          <p:spPr>
            <a:xfrm>
              <a:off x="2448324" y="0"/>
              <a:ext cx="2160000" cy="2160000"/>
            </a:xfrm>
            <a:prstGeom prst="rect">
              <a:avLst/>
            </a:prstGeom>
          </p:spPr>
        </p:pic>
        <p:pic>
          <p:nvPicPr>
            <p:cNvPr id="7" name="תמונה 6" descr="תמונה שמכילה צילום מסך&#10;&#10;התיאור נוצר באופן אוטומטי">
              <a:extLst>
                <a:ext uri="{FF2B5EF4-FFF2-40B4-BE49-F238E27FC236}">
                  <a16:creationId xmlns:a16="http://schemas.microsoft.com/office/drawing/2014/main" id="{BC12E255-DCDB-4784-95B4-3DAF0CF3DD63}"/>
                </a:ext>
              </a:extLst>
            </p:cNvPr>
            <p:cNvPicPr>
              <a:picLocks noChangeAspect="1"/>
            </p:cNvPicPr>
            <p:nvPr/>
          </p:nvPicPr>
          <p:blipFill rotWithShape="1">
            <a:blip r:embed="rId7">
              <a:extLst>
                <a:ext uri="{28A0092B-C50C-407E-A947-70E740481C1C}">
                  <a14:useLocalDpi xmlns:a14="http://schemas.microsoft.com/office/drawing/2010/main" val="0"/>
                </a:ext>
              </a:extLst>
            </a:blip>
            <a:srcRect l="27526" t="18728" r="24579" b="17411"/>
            <a:stretch/>
          </p:blipFill>
          <p:spPr>
            <a:xfrm>
              <a:off x="2448324" y="2339858"/>
              <a:ext cx="2160000" cy="2160000"/>
            </a:xfrm>
            <a:prstGeom prst="rect">
              <a:avLst/>
            </a:prstGeom>
          </p:spPr>
        </p:pic>
        <p:pic>
          <p:nvPicPr>
            <p:cNvPr id="18" name="תמונה 17" descr="תמונה שמכילה ציור, שולחן&#10;&#10;התיאור נוצר באופן אוטומטי">
              <a:extLst>
                <a:ext uri="{FF2B5EF4-FFF2-40B4-BE49-F238E27FC236}">
                  <a16:creationId xmlns:a16="http://schemas.microsoft.com/office/drawing/2014/main" id="{B7503992-30CF-4C07-83FF-19BFD1B1F9C1}"/>
                </a:ext>
              </a:extLst>
            </p:cNvPr>
            <p:cNvPicPr>
              <a:picLocks noChangeAspect="1"/>
            </p:cNvPicPr>
            <p:nvPr/>
          </p:nvPicPr>
          <p:blipFill rotWithShape="1">
            <a:blip r:embed="rId8">
              <a:extLst>
                <a:ext uri="{28A0092B-C50C-407E-A947-70E740481C1C}">
                  <a14:useLocalDpi xmlns:a14="http://schemas.microsoft.com/office/drawing/2010/main" val="0"/>
                </a:ext>
              </a:extLst>
            </a:blip>
            <a:srcRect l="24579" t="15770" r="22569" b="13761"/>
            <a:stretch/>
          </p:blipFill>
          <p:spPr>
            <a:xfrm>
              <a:off x="2448324" y="4698000"/>
              <a:ext cx="2160000" cy="2160000"/>
            </a:xfrm>
            <a:prstGeom prst="rect">
              <a:avLst/>
            </a:prstGeom>
          </p:spPr>
        </p:pic>
      </p:grpSp>
      <p:sp>
        <p:nvSpPr>
          <p:cNvPr id="19" name="תיבת טקסט 18">
            <a:extLst>
              <a:ext uri="{FF2B5EF4-FFF2-40B4-BE49-F238E27FC236}">
                <a16:creationId xmlns:a16="http://schemas.microsoft.com/office/drawing/2014/main" id="{E93353C7-8959-41F6-93F5-9178611A8103}"/>
              </a:ext>
            </a:extLst>
          </p:cNvPr>
          <p:cNvSpPr txBox="1"/>
          <p:nvPr/>
        </p:nvSpPr>
        <p:spPr>
          <a:xfrm>
            <a:off x="6094411" y="3757513"/>
            <a:ext cx="5168900" cy="2308324"/>
          </a:xfrm>
          <a:prstGeom prst="rect">
            <a:avLst/>
          </a:prstGeom>
          <a:noFill/>
        </p:spPr>
        <p:txBody>
          <a:bodyPr wrap="square" rtlCol="0">
            <a:spAutoFit/>
          </a:bodyPr>
          <a:lstStyle/>
          <a:p>
            <a:r>
              <a:rPr lang="he-IL" sz="7200" b="1" dirty="0">
                <a:ln w="22225">
                  <a:solidFill>
                    <a:schemeClr val="accent2"/>
                  </a:solidFill>
                  <a:prstDash val="solid"/>
                </a:ln>
                <a:solidFill>
                  <a:srgbClr val="FF0000"/>
                </a:solidFill>
              </a:rPr>
              <a:t>לא עובד מספיק טוב</a:t>
            </a:r>
            <a:endParaRPr lang="en-IL" sz="7200" dirty="0">
              <a:solidFill>
                <a:srgbClr val="FF0000"/>
              </a:solidFill>
            </a:endParaRPr>
          </a:p>
        </p:txBody>
      </p:sp>
      <p:sp>
        <p:nvSpPr>
          <p:cNvPr id="4" name="מציין מיקום של מספר שקופית 3">
            <a:extLst>
              <a:ext uri="{FF2B5EF4-FFF2-40B4-BE49-F238E27FC236}">
                <a16:creationId xmlns:a16="http://schemas.microsoft.com/office/drawing/2014/main" id="{19D6E38F-63D6-4493-8D67-782213A58D8D}"/>
              </a:ext>
            </a:extLst>
          </p:cNvPr>
          <p:cNvSpPr>
            <a:spLocks noGrp="1"/>
          </p:cNvSpPr>
          <p:nvPr>
            <p:ph type="sldNum" sz="quarter" idx="12"/>
          </p:nvPr>
        </p:nvSpPr>
        <p:spPr/>
        <p:txBody>
          <a:bodyPr/>
          <a:lstStyle/>
          <a:p>
            <a:fld id="{E40FB71B-CC77-4C54-A1B1-55F326C89BA6}" type="slidenum">
              <a:rPr lang="en-US" smtClean="0"/>
              <a:t>42</a:t>
            </a:fld>
            <a:endParaRPr lang="en-US"/>
          </a:p>
        </p:txBody>
      </p:sp>
      <p:graphicFrame>
        <p:nvGraphicFramePr>
          <p:cNvPr id="20" name="דיאגרמה 19">
            <a:extLst>
              <a:ext uri="{FF2B5EF4-FFF2-40B4-BE49-F238E27FC236}">
                <a16:creationId xmlns:a16="http://schemas.microsoft.com/office/drawing/2014/main" id="{18922BFE-F8A3-4A84-96E3-E0852F881E70}"/>
              </a:ext>
            </a:extLst>
          </p:cNvPr>
          <p:cNvGraphicFramePr/>
          <p:nvPr>
            <p:extLst>
              <p:ext uri="{D42A27DB-BD31-4B8C-83A1-F6EECF244321}">
                <p14:modId xmlns:p14="http://schemas.microsoft.com/office/powerpoint/2010/main" val="2201121031"/>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287557027"/>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3_Trim_cut">
            <a:hlinkClick r:id="" action="ppaction://media"/>
            <a:extLst>
              <a:ext uri="{FF2B5EF4-FFF2-40B4-BE49-F238E27FC236}">
                <a16:creationId xmlns:a16="http://schemas.microsoft.com/office/drawing/2014/main" id="{D0139CDB-F0FA-4897-A2EF-BE2E8D60D616}"/>
              </a:ext>
            </a:extLst>
          </p:cNvPr>
          <p:cNvPicPr>
            <a:picLocks noGrp="1" noChangeAspect="1"/>
          </p:cNvPicPr>
          <p:nvPr>
            <p:ph sz="half" idx="1"/>
            <a:videoFile r:link="rId1"/>
            <p:extLst>
              <p:ext uri="{DAA4B4D4-6D71-4841-9C94-3DE7FCFB9230}">
                <p14:media xmlns:p14="http://schemas.microsoft.com/office/powerpoint/2010/main" r:embed="rId2">
                  <p14:trim st="44641"/>
                </p14:media>
              </p:ext>
            </p:extLst>
          </p:nvPr>
        </p:nvPicPr>
        <p:blipFill>
          <a:blip r:embed="rId4"/>
          <a:stretch>
            <a:fillRect/>
          </a:stretch>
        </p:blipFill>
        <p:spPr>
          <a:xfrm>
            <a:off x="1252538" y="1825625"/>
            <a:ext cx="4351337" cy="4351338"/>
          </a:xfrm>
        </p:spPr>
      </p:pic>
      <mc:AlternateContent xmlns:mc="http://schemas.openxmlformats.org/markup-compatibility/2006" xmlns:a14="http://schemas.microsoft.com/office/drawing/2010/main">
        <mc:Choice Requires="a14">
          <p:sp>
            <p:nvSpPr>
              <p:cNvPr id="13" name="מציין מיקום תוכן 6">
                <a:extLst>
                  <a:ext uri="{FF2B5EF4-FFF2-40B4-BE49-F238E27FC236}">
                    <a16:creationId xmlns:a16="http://schemas.microsoft.com/office/drawing/2014/main" id="{40C4EFA0-F487-4342-A807-A459F1AFDA89}"/>
                  </a:ext>
                </a:extLst>
              </p:cNvPr>
              <p:cNvSpPr>
                <a:spLocks noGrp="1"/>
              </p:cNvSpPr>
              <p:nvPr>
                <p:ph sz="half" idx="2"/>
              </p:nvPr>
            </p:nvSpPr>
            <p:spPr>
              <a:xfrm>
                <a:off x="6324600" y="2401886"/>
                <a:ext cx="4875211" cy="3541714"/>
              </a:xfrm>
            </p:spPr>
            <p:txBody>
              <a:bodyPr>
                <a:normAutofit/>
              </a:bodyPr>
              <a:lstStyle/>
              <a:p>
                <a:pPr algn="r" rtl="1"/>
                <a:r>
                  <a:rPr lang="he-IL" dirty="0"/>
                  <a:t>יחס סדר בין הייצוגים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2</m:t>
                    </m:r>
                  </m:oMath>
                </a14:m>
                <a:endParaRPr lang="en-US" dirty="0"/>
              </a:p>
              <a:p>
                <a:pPr algn="r" rtl="1"/>
                <a:r>
                  <a:rPr lang="he-IL" dirty="0"/>
                  <a:t>עומס חישובים ליד קירות</a:t>
                </a:r>
                <a:r>
                  <a:rPr lang="en-US" dirty="0"/>
                  <a:t> </a:t>
                </a:r>
                <a:endParaRPr lang="he-IL" dirty="0"/>
              </a:p>
              <a:p>
                <a:pPr algn="r" rtl="1"/>
                <a:r>
                  <a:rPr lang="he-IL" dirty="0"/>
                  <a:t>הנחש לא מקבל את כיוון התקדמותו</a:t>
                </a:r>
              </a:p>
              <a:p>
                <a:pPr algn="r" rtl="1"/>
                <a:r>
                  <a:rPr lang="he-IL" dirty="0"/>
                  <a:t>פונקציית </a:t>
                </a:r>
                <a:r>
                  <a:rPr lang="en-US" dirty="0"/>
                  <a:t>Resize</a:t>
                </a:r>
                <a:r>
                  <a:rPr lang="he-IL" dirty="0"/>
                  <a:t> של </a:t>
                </a:r>
                <a:r>
                  <a:rPr lang="en-US" dirty="0" err="1"/>
                  <a:t>openCV</a:t>
                </a:r>
                <a:r>
                  <a:rPr lang="he-IL" dirty="0"/>
                  <a:t> משנה קצת את הערכים במטריצה</a:t>
                </a:r>
              </a:p>
            </p:txBody>
          </p:sp>
        </mc:Choice>
        <mc:Fallback xmlns="">
          <p:sp>
            <p:nvSpPr>
              <p:cNvPr id="13" name="מציין מיקום תוכן 6">
                <a:extLst>
                  <a:ext uri="{FF2B5EF4-FFF2-40B4-BE49-F238E27FC236}">
                    <a16:creationId xmlns:a16="http://schemas.microsoft.com/office/drawing/2014/main" id="{40C4EFA0-F487-4342-A807-A459F1AFDA89}"/>
                  </a:ext>
                </a:extLst>
              </p:cNvPr>
              <p:cNvSpPr>
                <a:spLocks noGrp="1" noRot="1" noChangeAspect="1" noMove="1" noResize="1" noEditPoints="1" noAdjustHandles="1" noChangeArrowheads="1" noChangeShapeType="1" noTextEdit="1"/>
              </p:cNvSpPr>
              <p:nvPr>
                <p:ph sz="half" idx="2"/>
              </p:nvPr>
            </p:nvSpPr>
            <p:spPr>
              <a:xfrm>
                <a:off x="6324600" y="2401886"/>
                <a:ext cx="4875211" cy="3541714"/>
              </a:xfrm>
              <a:blipFill>
                <a:blip r:embed="rId5"/>
                <a:stretch>
                  <a:fillRect t="-2238" r="-2753"/>
                </a:stretch>
              </a:blipFill>
            </p:spPr>
            <p:txBody>
              <a:bodyPr/>
              <a:lstStyle/>
              <a:p>
                <a:r>
                  <a:rPr lang="he-IL">
                    <a:noFill/>
                  </a:rPr>
                  <a:t> </a:t>
                </a:r>
              </a:p>
            </p:txBody>
          </p:sp>
        </mc:Fallback>
      </mc:AlternateContent>
      <p:sp>
        <p:nvSpPr>
          <p:cNvPr id="4" name="Multiplication Sign 3">
            <a:extLst>
              <a:ext uri="{FF2B5EF4-FFF2-40B4-BE49-F238E27FC236}">
                <a16:creationId xmlns:a16="http://schemas.microsoft.com/office/drawing/2014/main" id="{046FBB2F-5B84-482A-B062-259E715BB6C5}"/>
              </a:ext>
            </a:extLst>
          </p:cNvPr>
          <p:cNvSpPr/>
          <p:nvPr/>
        </p:nvSpPr>
        <p:spPr>
          <a:xfrm>
            <a:off x="5707579" y="3326295"/>
            <a:ext cx="6109252" cy="952465"/>
          </a:xfrm>
          <a:prstGeom prst="mathMultiply">
            <a:avLst>
              <a:gd name="adj1" fmla="val 1378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כותרת 1">
            <a:extLst>
              <a:ext uri="{FF2B5EF4-FFF2-40B4-BE49-F238E27FC236}">
                <a16:creationId xmlns:a16="http://schemas.microsoft.com/office/drawing/2014/main" id="{B16E7DA1-6A83-4DE9-8F43-4D24549BE28D}"/>
              </a:ext>
            </a:extLst>
          </p:cNvPr>
          <p:cNvSpPr txBox="1">
            <a:spLocks/>
          </p:cNvSpPr>
          <p:nvPr/>
        </p:nvSpPr>
        <p:spPr>
          <a:xfrm>
            <a:off x="1219201" y="327515"/>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rtl="1"/>
            <a:r>
              <a:rPr lang="he-IL" dirty="0">
                <a:latin typeface="Calibri" panose="020F0502020204030204" pitchFamily="34" charset="0"/>
                <a:cs typeface="Calibri" panose="020F0502020204030204" pitchFamily="34" charset="0"/>
              </a:rPr>
              <a:t>הסברים אפשריים לבעיות שראינו</a:t>
            </a:r>
            <a:endParaRPr lang="en-IL" dirty="0">
              <a:latin typeface="Calibri" panose="020F0502020204030204" pitchFamily="34" charset="0"/>
              <a:cs typeface="Calibri" panose="020F0502020204030204" pitchFamily="34" charset="0"/>
            </a:endParaRPr>
          </a:p>
        </p:txBody>
      </p:sp>
      <p:sp>
        <p:nvSpPr>
          <p:cNvPr id="3" name="מציין מיקום של מספר שקופית 2">
            <a:extLst>
              <a:ext uri="{FF2B5EF4-FFF2-40B4-BE49-F238E27FC236}">
                <a16:creationId xmlns:a16="http://schemas.microsoft.com/office/drawing/2014/main" id="{D01CB913-B73F-498E-8149-EB5BA39C3399}"/>
              </a:ext>
            </a:extLst>
          </p:cNvPr>
          <p:cNvSpPr>
            <a:spLocks noGrp="1"/>
          </p:cNvSpPr>
          <p:nvPr>
            <p:ph type="sldNum" sz="quarter" idx="12"/>
          </p:nvPr>
        </p:nvSpPr>
        <p:spPr/>
        <p:txBody>
          <a:bodyPr/>
          <a:lstStyle/>
          <a:p>
            <a:fld id="{E40FB71B-CC77-4C54-A1B1-55F326C89BA6}" type="slidenum">
              <a:rPr lang="en-US" smtClean="0"/>
              <a:t>43</a:t>
            </a:fld>
            <a:endParaRPr lang="en-US"/>
          </a:p>
        </p:txBody>
      </p:sp>
      <p:graphicFrame>
        <p:nvGraphicFramePr>
          <p:cNvPr id="8" name="דיאגרמה 7">
            <a:extLst>
              <a:ext uri="{FF2B5EF4-FFF2-40B4-BE49-F238E27FC236}">
                <a16:creationId xmlns:a16="http://schemas.microsoft.com/office/drawing/2014/main" id="{0C45D20C-AE76-43C7-BA39-38BB0AA504CE}"/>
              </a:ext>
            </a:extLst>
          </p:cNvPr>
          <p:cNvGraphicFramePr/>
          <p:nvPr>
            <p:extLst>
              <p:ext uri="{D42A27DB-BD31-4B8C-83A1-F6EECF244321}">
                <p14:modId xmlns:p14="http://schemas.microsoft.com/office/powerpoint/2010/main" val="3549378836"/>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88098957"/>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9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repeatCount="indefinite"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p:txBody>
          <a:bodyPr/>
          <a:lstStyle/>
          <a:p>
            <a:pPr algn="ctr" rtl="1"/>
            <a:r>
              <a:rPr lang="he-IL" dirty="0">
                <a:latin typeface="Calibri" panose="020F0502020204030204" pitchFamily="34" charset="0"/>
                <a:cs typeface="Calibri" panose="020F0502020204030204" pitchFamily="34" charset="0"/>
              </a:rPr>
              <a:t>ייצוג שלישי של הסביבה – תיקון טעויות </a:t>
            </a:r>
            <a:endParaRPr lang="en-IL"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567379" y="2310446"/>
            <a:ext cx="4649783" cy="823912"/>
          </a:xfrm>
        </p:spPr>
        <p:txBody>
          <a:bodyPr>
            <a:normAutofit/>
          </a:bodyPr>
          <a:lstStyle/>
          <a:p>
            <a:pPr algn="r" rtl="1"/>
            <a:r>
              <a:rPr lang="he-IL" sz="2800" b="1" dirty="0">
                <a:latin typeface="Calibri" panose="020F0502020204030204" pitchFamily="34" charset="0"/>
                <a:cs typeface="Calibri" panose="020F0502020204030204" pitchFamily="34" charset="0"/>
              </a:rPr>
              <a:t>ייצוג קודם</a:t>
            </a:r>
            <a:endParaRPr lang="en-IL" sz="28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9B4B3166-0969-4D0F-849A-6D753A98193C}"/>
                  </a:ext>
                </a:extLst>
              </p:cNvPr>
              <p:cNvSpPr>
                <a:spLocks noGrp="1"/>
              </p:cNvSpPr>
              <p:nvPr>
                <p:ph sz="half" idx="2"/>
              </p:nvPr>
            </p:nvSpPr>
            <p:spPr>
              <a:xfrm>
                <a:off x="338770" y="3134357"/>
                <a:ext cx="4878391" cy="2717801"/>
              </a:xfrm>
            </p:spPr>
            <p:txBody>
              <a:bodyPr>
                <a:normAutofit fontScale="85000" lnSpcReduction="20000"/>
              </a:bodyPr>
              <a:lstStyle/>
              <a:p>
                <a:pPr algn="r" rtl="1"/>
                <a:r>
                  <a:rPr lang="he-IL" dirty="0">
                    <a:latin typeface="Calibri" panose="020F0502020204030204" pitchFamily="34" charset="0"/>
                    <a:cs typeface="Calibri" panose="020F0502020204030204" pitchFamily="34" charset="0"/>
                  </a:rPr>
                  <a:t>נחשים בדרך: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oMath>
                </a14:m>
                <a:r>
                  <a:rPr lang="he-IL" dirty="0">
                    <a:latin typeface="Calibri" panose="020F0502020204030204" pitchFamily="34" charset="0"/>
                    <a:cs typeface="Calibri" panose="020F0502020204030204" pitchFamily="34" charset="0"/>
                  </a:rPr>
                  <a:t> </a:t>
                </a:r>
              </a:p>
              <a:p>
                <a:pPr algn="r" rtl="1"/>
                <a:r>
                  <a:rPr lang="he-IL" dirty="0">
                    <a:latin typeface="Calibri" panose="020F0502020204030204" pitchFamily="34" charset="0"/>
                    <a:cs typeface="Calibri" panose="020F0502020204030204" pitchFamily="34" charset="0"/>
                  </a:rPr>
                  <a:t>הראש של הנחש שלנו: </a:t>
                </a:r>
                <a14:m>
                  <m:oMath xmlns:m="http://schemas.openxmlformats.org/officeDocument/2006/math">
                    <m:r>
                      <a:rPr lang="he-IL" i="1" dirty="0" smtClean="0">
                        <a:latin typeface="Cambria Math" panose="02040503050406030204" pitchFamily="18" charset="0"/>
                      </a:rPr>
                      <m:t>2</m:t>
                    </m:r>
                  </m:oMath>
                </a14:m>
                <a:endParaRPr lang="he-IL" dirty="0">
                  <a:latin typeface="Calibri" panose="020F0502020204030204" pitchFamily="34" charset="0"/>
                  <a:cs typeface="Calibri" panose="020F0502020204030204" pitchFamily="34" charset="0"/>
                </a:endParaRPr>
              </a:p>
              <a:p>
                <a:pPr algn="r" rtl="1"/>
                <a:r>
                  <a:rPr lang="he-IL" dirty="0">
                    <a:latin typeface="Calibri" panose="020F0502020204030204" pitchFamily="34" charset="0"/>
                    <a:cs typeface="Calibri" panose="020F0502020204030204" pitchFamily="34" charset="0"/>
                  </a:rPr>
                  <a:t>הראש של נחשים אחרים: </a:t>
                </a:r>
                <a14:m>
                  <m:oMath xmlns:m="http://schemas.openxmlformats.org/officeDocument/2006/math">
                    <m:r>
                      <a:rPr lang="he-IL" i="1" dirty="0" smtClean="0">
                        <a:latin typeface="Cambria Math" panose="02040503050406030204" pitchFamily="18" charset="0"/>
                      </a:rPr>
                      <m:t>1</m:t>
                    </m:r>
                  </m:oMath>
                </a14:m>
                <a:endParaRPr lang="he-IL" dirty="0">
                  <a:latin typeface="Calibri" panose="020F0502020204030204" pitchFamily="34" charset="0"/>
                  <a:cs typeface="Calibri" panose="020F0502020204030204" pitchFamily="34" charset="0"/>
                </a:endParaRPr>
              </a:p>
              <a:p>
                <a:pPr algn="r" rtl="1"/>
                <a:r>
                  <a:rPr lang="he-IL" dirty="0">
                    <a:latin typeface="Calibri" panose="020F0502020204030204" pitchFamily="34" charset="0"/>
                    <a:cs typeface="Calibri" panose="020F0502020204030204" pitchFamily="34" charset="0"/>
                  </a:rPr>
                  <a:t>אזורים ריקים בתוך הלוח: 0</a:t>
                </a:r>
              </a:p>
              <a:p>
                <a:pPr algn="r" rtl="1"/>
                <a:r>
                  <a:rPr lang="he-IL" dirty="0">
                    <a:latin typeface="Calibri" panose="020F0502020204030204" pitchFamily="34" charset="0"/>
                    <a:cs typeface="Calibri" panose="020F0502020204030204" pitchFamily="34" charset="0"/>
                  </a:rPr>
                  <a:t>אזורים מחוץ ללוח: </a:t>
                </a:r>
                <a14:m>
                  <m:oMath xmlns:m="http://schemas.openxmlformats.org/officeDocument/2006/math">
                    <m:r>
                      <a:rPr lang="he-IL" i="1" dirty="0" smtClean="0">
                        <a:latin typeface="Cambria Math" panose="02040503050406030204" pitchFamily="18" charset="0"/>
                      </a:rPr>
                      <m:t>−</m:t>
                    </m:r>
                    <m:r>
                      <a:rPr lang="he-IL" i="1" dirty="0" smtClean="0">
                        <a:latin typeface="Cambria Math" panose="02040503050406030204" pitchFamily="18" charset="0"/>
                      </a:rPr>
                      <m:t>1</m:t>
                    </m:r>
                  </m:oMath>
                </a14:m>
                <a:endParaRPr lang="he-IL" dirty="0">
                  <a:latin typeface="Calibri" panose="020F0502020204030204" pitchFamily="34" charset="0"/>
                  <a:cs typeface="Calibri" panose="020F0502020204030204" pitchFamily="34" charset="0"/>
                </a:endParaRPr>
              </a:p>
            </p:txBody>
          </p:sp>
        </mc:Choice>
        <mc:Fallback>
          <p:sp>
            <p:nvSpPr>
              <p:cNvPr id="3" name="מציין מיקום תוכן 2">
                <a:extLst>
                  <a:ext uri="{FF2B5EF4-FFF2-40B4-BE49-F238E27FC236}">
                    <a16:creationId xmlns:a16="http://schemas.microsoft.com/office/drawing/2014/main" id="{9B4B3166-0969-4D0F-849A-6D753A98193C}"/>
                  </a:ext>
                </a:extLst>
              </p:cNvPr>
              <p:cNvSpPr>
                <a:spLocks noGrp="1" noRot="1" noChangeAspect="1" noMove="1" noResize="1" noEditPoints="1" noAdjustHandles="1" noChangeArrowheads="1" noChangeShapeType="1" noTextEdit="1"/>
              </p:cNvSpPr>
              <p:nvPr>
                <p:ph sz="half" idx="2"/>
              </p:nvPr>
            </p:nvSpPr>
            <p:spPr>
              <a:xfrm>
                <a:off x="338770" y="3134357"/>
                <a:ext cx="4878391" cy="2717801"/>
              </a:xfrm>
              <a:blipFill>
                <a:blip r:embed="rId3"/>
                <a:stretch>
                  <a:fillRect t="-3363" r="-1875"/>
                </a:stretch>
              </a:blipFill>
            </p:spPr>
            <p:txBody>
              <a:bodyPr/>
              <a:lstStyle/>
              <a:p>
                <a:r>
                  <a:rPr lang="en-IL">
                    <a:noFill/>
                  </a:rPr>
                  <a:t> </a:t>
                </a:r>
              </a:p>
            </p:txBody>
          </p:sp>
        </mc:Fallback>
      </mc:AlternateContent>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5598168" y="2310445"/>
            <a:ext cx="4646602" cy="823912"/>
          </a:xfrm>
        </p:spPr>
        <p:txBody>
          <a:bodyPr>
            <a:normAutofit/>
          </a:bodyPr>
          <a:lstStyle/>
          <a:p>
            <a:pPr algn="r" rtl="1"/>
            <a:r>
              <a:rPr lang="he-IL" sz="2800" b="1" dirty="0">
                <a:latin typeface="Calibri" panose="020F0502020204030204" pitchFamily="34" charset="0"/>
                <a:cs typeface="Calibri" panose="020F0502020204030204" pitchFamily="34" charset="0"/>
              </a:rPr>
              <a:t>ייצוג חדש</a:t>
            </a:r>
            <a:endParaRPr lang="en-IL" sz="28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8" name="מציין מיקום תוכן 17">
                <a:extLst>
                  <a:ext uri="{FF2B5EF4-FFF2-40B4-BE49-F238E27FC236}">
                    <a16:creationId xmlns:a16="http://schemas.microsoft.com/office/drawing/2014/main" id="{15D0D946-D37D-4053-A8B3-802BA928D80E}"/>
                  </a:ext>
                </a:extLst>
              </p:cNvPr>
              <p:cNvSpPr>
                <a:spLocks noGrp="1"/>
              </p:cNvSpPr>
              <p:nvPr>
                <p:ph sz="quarter" idx="4"/>
              </p:nvPr>
            </p:nvSpPr>
            <p:spPr>
              <a:xfrm>
                <a:off x="5369560" y="3134357"/>
                <a:ext cx="4875210" cy="2717801"/>
              </a:xfrm>
            </p:spPr>
            <p:txBody>
              <a:bodyPr>
                <a:normAutofit fontScale="85000" lnSpcReduction="20000"/>
              </a:bodyPr>
              <a:lstStyle/>
              <a:p>
                <a:pPr algn="r" rtl="1"/>
                <a:r>
                  <a:rPr lang="he-IL" b="1" dirty="0">
                    <a:latin typeface="Calibri" panose="020F0502020204030204" pitchFamily="34" charset="0"/>
                    <a:cs typeface="Calibri" panose="020F0502020204030204" pitchFamily="34" charset="0"/>
                  </a:rPr>
                  <a:t>נחשים בדרך: </a:t>
                </a:r>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𝟏</m:t>
                    </m:r>
                  </m:oMath>
                </a14:m>
                <a:r>
                  <a:rPr lang="he-IL" b="1" dirty="0">
                    <a:latin typeface="Calibri" panose="020F0502020204030204" pitchFamily="34" charset="0"/>
                    <a:cs typeface="Calibri" panose="020F0502020204030204" pitchFamily="34" charset="0"/>
                  </a:rPr>
                  <a:t> </a:t>
                </a:r>
              </a:p>
              <a:p>
                <a:pPr algn="r" rtl="1"/>
                <a:r>
                  <a:rPr lang="he-IL" strike="sngStrike" dirty="0">
                    <a:latin typeface="Calibri" panose="020F0502020204030204" pitchFamily="34" charset="0"/>
                    <a:cs typeface="Calibri" panose="020F0502020204030204" pitchFamily="34" charset="0"/>
                  </a:rPr>
                  <a:t>הראש של הנחש שלנו: </a:t>
                </a:r>
                <a14:m>
                  <m:oMath xmlns:m="http://schemas.openxmlformats.org/officeDocument/2006/math">
                    <m:r>
                      <a:rPr lang="he-IL" i="1" strike="sngStrike" dirty="0" smtClean="0">
                        <a:latin typeface="Cambria Math" panose="02040503050406030204" pitchFamily="18" charset="0"/>
                      </a:rPr>
                      <m:t>2</m:t>
                    </m:r>
                  </m:oMath>
                </a14:m>
                <a:endParaRPr lang="he-IL" strike="sngStrike" dirty="0">
                  <a:latin typeface="Calibri" panose="020F0502020204030204" pitchFamily="34" charset="0"/>
                  <a:cs typeface="Calibri" panose="020F0502020204030204" pitchFamily="34" charset="0"/>
                </a:endParaRPr>
              </a:p>
              <a:p>
                <a:pPr algn="r" rtl="1"/>
                <a:r>
                  <a:rPr lang="he-IL" strike="sngStrike" dirty="0">
                    <a:latin typeface="Calibri" panose="020F0502020204030204" pitchFamily="34" charset="0"/>
                    <a:cs typeface="Calibri" panose="020F0502020204030204" pitchFamily="34" charset="0"/>
                  </a:rPr>
                  <a:t>הראש של נחשים אחרים: </a:t>
                </a:r>
                <a14:m>
                  <m:oMath xmlns:m="http://schemas.openxmlformats.org/officeDocument/2006/math">
                    <m:r>
                      <a:rPr lang="he-IL" i="1" strike="sngStrike" dirty="0" smtClean="0">
                        <a:latin typeface="Cambria Math" panose="02040503050406030204" pitchFamily="18" charset="0"/>
                      </a:rPr>
                      <m:t>1</m:t>
                    </m:r>
                  </m:oMath>
                </a14:m>
                <a:endParaRPr lang="he-IL" strike="sngStrike" dirty="0">
                  <a:latin typeface="Calibri" panose="020F0502020204030204" pitchFamily="34" charset="0"/>
                  <a:cs typeface="Calibri" panose="020F0502020204030204" pitchFamily="34" charset="0"/>
                </a:endParaRPr>
              </a:p>
              <a:p>
                <a:pPr algn="r" rtl="1"/>
                <a:r>
                  <a:rPr lang="he-IL" b="1" dirty="0">
                    <a:latin typeface="Calibri" panose="020F0502020204030204" pitchFamily="34" charset="0"/>
                    <a:cs typeface="Calibri" panose="020F0502020204030204" pitchFamily="34" charset="0"/>
                  </a:rPr>
                  <a:t>אזורים ריקים בתוך </a:t>
                </a:r>
                <a:r>
                  <a:rPr lang="he-IL" b="1" u="sng" dirty="0">
                    <a:latin typeface="Calibri" panose="020F0502020204030204" pitchFamily="34" charset="0"/>
                    <a:cs typeface="Calibri" panose="020F0502020204030204" pitchFamily="34" charset="0"/>
                  </a:rPr>
                  <a:t>ומחוץ</a:t>
                </a:r>
                <a:r>
                  <a:rPr lang="he-IL" b="1" dirty="0">
                    <a:latin typeface="Calibri" panose="020F0502020204030204" pitchFamily="34" charset="0"/>
                    <a:cs typeface="Calibri" panose="020F0502020204030204" pitchFamily="34" charset="0"/>
                  </a:rPr>
                  <a:t> ללוח: </a:t>
                </a:r>
                <a14:m>
                  <m:oMath xmlns:m="http://schemas.openxmlformats.org/officeDocument/2006/math">
                    <m:r>
                      <a:rPr lang="he-IL" b="1" i="1" dirty="0" smtClean="0">
                        <a:latin typeface="Cambria Math" panose="02040503050406030204" pitchFamily="18" charset="0"/>
                      </a:rPr>
                      <m:t>𝟎</m:t>
                    </m:r>
                  </m:oMath>
                </a14:m>
                <a:endParaRPr lang="he-IL" b="1" strike="sngStrike" dirty="0">
                  <a:latin typeface="Calibri" panose="020F0502020204030204" pitchFamily="34" charset="0"/>
                  <a:cs typeface="Calibri" panose="020F0502020204030204" pitchFamily="34" charset="0"/>
                </a:endParaRPr>
              </a:p>
              <a:p>
                <a:pPr algn="r" rtl="1"/>
                <a:r>
                  <a:rPr lang="he-IL" strike="sngStrike" dirty="0">
                    <a:latin typeface="Calibri" panose="020F0502020204030204" pitchFamily="34" charset="0"/>
                    <a:cs typeface="Calibri" panose="020F0502020204030204" pitchFamily="34" charset="0"/>
                  </a:rPr>
                  <a:t>אזורים מחוץ ללוח: </a:t>
                </a:r>
                <a14:m>
                  <m:oMath xmlns:m="http://schemas.openxmlformats.org/officeDocument/2006/math">
                    <m:r>
                      <a:rPr lang="he-IL" i="1" strike="sngStrike" dirty="0" smtClean="0">
                        <a:latin typeface="Cambria Math" panose="02040503050406030204" pitchFamily="18" charset="0"/>
                      </a:rPr>
                      <m:t>−</m:t>
                    </m:r>
                    <m:r>
                      <a:rPr lang="he-IL" i="1" strike="sngStrike" dirty="0" smtClean="0">
                        <a:latin typeface="Cambria Math" panose="02040503050406030204" pitchFamily="18" charset="0"/>
                      </a:rPr>
                      <m:t>1</m:t>
                    </m:r>
                  </m:oMath>
                </a14:m>
                <a:endParaRPr lang="he-IL" dirty="0">
                  <a:latin typeface="Calibri" panose="020F0502020204030204" pitchFamily="34" charset="0"/>
                  <a:cs typeface="Calibri" panose="020F0502020204030204" pitchFamily="34" charset="0"/>
                </a:endParaRPr>
              </a:p>
              <a:p>
                <a:pPr algn="r" rtl="1"/>
                <a:r>
                  <a:rPr lang="he-IL" b="1" dirty="0">
                    <a:latin typeface="Calibri" panose="020F0502020204030204" pitchFamily="34" charset="0"/>
                    <a:cs typeface="Calibri" panose="020F0502020204030204" pitchFamily="34" charset="0"/>
                  </a:rPr>
                  <a:t>מסגרת הלוח: </a:t>
                </a:r>
                <a14:m>
                  <m:oMath xmlns:m="http://schemas.openxmlformats.org/officeDocument/2006/math">
                    <m:r>
                      <a:rPr lang="en-US" b="1" i="0" smtClean="0">
                        <a:latin typeface="Cambria Math" panose="02040503050406030204" pitchFamily="18" charset="0"/>
                      </a:rPr>
                      <m:t>−</m:t>
                    </m:r>
                    <m:r>
                      <a:rPr lang="en-US" b="1" i="0" smtClean="0">
                        <a:latin typeface="Cambria Math" panose="02040503050406030204" pitchFamily="18" charset="0"/>
                      </a:rPr>
                      <m:t>𝟏</m:t>
                    </m:r>
                  </m:oMath>
                </a14:m>
                <a:endParaRPr lang="he-IL" b="1" dirty="0">
                  <a:latin typeface="Calibri" panose="020F0502020204030204" pitchFamily="34" charset="0"/>
                  <a:cs typeface="Calibri" panose="020F0502020204030204" pitchFamily="34" charset="0"/>
                </a:endParaRPr>
              </a:p>
            </p:txBody>
          </p:sp>
        </mc:Choice>
        <mc:Fallback>
          <p:sp>
            <p:nvSpPr>
              <p:cNvPr id="18" name="מציין מיקום תוכן 17">
                <a:extLst>
                  <a:ext uri="{FF2B5EF4-FFF2-40B4-BE49-F238E27FC236}">
                    <a16:creationId xmlns:a16="http://schemas.microsoft.com/office/drawing/2014/main" id="{15D0D946-D37D-4053-A8B3-802BA928D80E}"/>
                  </a:ext>
                </a:extLst>
              </p:cNvPr>
              <p:cNvSpPr>
                <a:spLocks noGrp="1" noRot="1" noChangeAspect="1" noMove="1" noResize="1" noEditPoints="1" noAdjustHandles="1" noChangeArrowheads="1" noChangeShapeType="1" noTextEdit="1"/>
              </p:cNvSpPr>
              <p:nvPr>
                <p:ph sz="quarter" idx="4"/>
              </p:nvPr>
            </p:nvSpPr>
            <p:spPr>
              <a:xfrm>
                <a:off x="5369560" y="3134357"/>
                <a:ext cx="4875210" cy="2717801"/>
              </a:xfrm>
              <a:blipFill>
                <a:blip r:embed="rId4"/>
                <a:stretch>
                  <a:fillRect t="-3363" r="-1875"/>
                </a:stretch>
              </a:blipFill>
            </p:spPr>
            <p:txBody>
              <a:bodyPr/>
              <a:lstStyle/>
              <a:p>
                <a:r>
                  <a:rPr lang="en-IL">
                    <a:noFill/>
                  </a:rPr>
                  <a:t> </a:t>
                </a:r>
              </a:p>
            </p:txBody>
          </p:sp>
        </mc:Fallback>
      </mc:AlternateContent>
      <p:sp>
        <p:nvSpPr>
          <p:cNvPr id="4" name="מציין מיקום של מספר שקופית 3">
            <a:extLst>
              <a:ext uri="{FF2B5EF4-FFF2-40B4-BE49-F238E27FC236}">
                <a16:creationId xmlns:a16="http://schemas.microsoft.com/office/drawing/2014/main" id="{BF89DC2D-8B39-417F-89C1-3007E28A52AE}"/>
              </a:ext>
            </a:extLst>
          </p:cNvPr>
          <p:cNvSpPr>
            <a:spLocks noGrp="1"/>
          </p:cNvSpPr>
          <p:nvPr>
            <p:ph type="sldNum" sz="quarter" idx="12"/>
          </p:nvPr>
        </p:nvSpPr>
        <p:spPr/>
        <p:txBody>
          <a:bodyPr/>
          <a:lstStyle/>
          <a:p>
            <a:fld id="{E40FB71B-CC77-4C54-A1B1-55F326C89BA6}" type="slidenum">
              <a:rPr lang="en-US" smtClean="0"/>
              <a:t>44</a:t>
            </a:fld>
            <a:endParaRPr lang="en-US"/>
          </a:p>
        </p:txBody>
      </p:sp>
      <p:graphicFrame>
        <p:nvGraphicFramePr>
          <p:cNvPr id="9" name="דיאגרמה 8">
            <a:extLst>
              <a:ext uri="{FF2B5EF4-FFF2-40B4-BE49-F238E27FC236}">
                <a16:creationId xmlns:a16="http://schemas.microsoft.com/office/drawing/2014/main" id="{81310469-8B0D-472D-9425-B2272E8566A2}"/>
              </a:ext>
            </a:extLst>
          </p:cNvPr>
          <p:cNvGraphicFramePr/>
          <p:nvPr>
            <p:extLst>
              <p:ext uri="{D42A27DB-BD31-4B8C-83A1-F6EECF244321}">
                <p14:modId xmlns:p14="http://schemas.microsoft.com/office/powerpoint/2010/main" val="2427981258"/>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2677281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9B4B3166-0969-4D0F-849A-6D753A98193C}"/>
                  </a:ext>
                </a:extLst>
              </p:cNvPr>
              <p:cNvSpPr>
                <a:spLocks noGrp="1"/>
              </p:cNvSpPr>
              <p:nvPr>
                <p:ph idx="1"/>
              </p:nvPr>
            </p:nvSpPr>
            <p:spPr>
              <a:xfrm>
                <a:off x="1141412" y="2008187"/>
                <a:ext cx="9905999" cy="3541714"/>
              </a:xfrm>
            </p:spPr>
            <p:txBody>
              <a:bodyPr/>
              <a:lstStyle/>
              <a:p>
                <a:r>
                  <a:rPr lang="he-IL" dirty="0"/>
                  <a:t>חיתוך </a:t>
                </a:r>
                <a14:m>
                  <m:oMath xmlns:m="http://schemas.openxmlformats.org/officeDocument/2006/math">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200</m:t>
                    </m:r>
                  </m:oMath>
                </a14:m>
                <a:r>
                  <a:rPr lang="he-IL" dirty="0"/>
                  <a:t> סביב ראש הנחש המשחק (כמו קודם)</a:t>
                </a:r>
                <a:endParaRPr lang="en-IL" dirty="0"/>
              </a:p>
            </p:txBody>
          </p:sp>
        </mc:Choice>
        <mc:Fallback>
          <p:sp>
            <p:nvSpPr>
              <p:cNvPr id="3" name="מציין מיקום תוכן 2">
                <a:extLst>
                  <a:ext uri="{FF2B5EF4-FFF2-40B4-BE49-F238E27FC236}">
                    <a16:creationId xmlns:a16="http://schemas.microsoft.com/office/drawing/2014/main" id="{9B4B3166-0969-4D0F-849A-6D753A98193C}"/>
                  </a:ext>
                </a:extLst>
              </p:cNvPr>
              <p:cNvSpPr>
                <a:spLocks noGrp="1" noRot="1" noChangeAspect="1" noMove="1" noResize="1" noEditPoints="1" noAdjustHandles="1" noChangeArrowheads="1" noChangeShapeType="1" noTextEdit="1"/>
              </p:cNvSpPr>
              <p:nvPr>
                <p:ph idx="1"/>
              </p:nvPr>
            </p:nvSpPr>
            <p:spPr>
              <a:xfrm>
                <a:off x="1141412" y="2008187"/>
                <a:ext cx="9905999" cy="3541714"/>
              </a:xfrm>
              <a:blipFill>
                <a:blip r:embed="rId2"/>
                <a:stretch>
                  <a:fillRect t="-2238" r="-1354"/>
                </a:stretch>
              </a:blipFill>
            </p:spPr>
            <p:txBody>
              <a:bodyPr/>
              <a:lstStyle/>
              <a:p>
                <a:r>
                  <a:rPr lang="en-IL">
                    <a:noFill/>
                  </a:rPr>
                  <a:t> </a:t>
                </a:r>
              </a:p>
            </p:txBody>
          </p:sp>
        </mc:Fallback>
      </mc:AlternateContent>
      <p:grpSp>
        <p:nvGrpSpPr>
          <p:cNvPr id="4" name="קבוצה 3">
            <a:extLst>
              <a:ext uri="{FF2B5EF4-FFF2-40B4-BE49-F238E27FC236}">
                <a16:creationId xmlns:a16="http://schemas.microsoft.com/office/drawing/2014/main" id="{2CA2BFF1-84A3-44A4-BF64-BB4417B0CE46}"/>
              </a:ext>
            </a:extLst>
          </p:cNvPr>
          <p:cNvGrpSpPr/>
          <p:nvPr/>
        </p:nvGrpSpPr>
        <p:grpSpPr>
          <a:xfrm>
            <a:off x="2063180" y="2672550"/>
            <a:ext cx="7648855" cy="3738093"/>
            <a:chOff x="630620" y="2438870"/>
            <a:chExt cx="7648855" cy="3738093"/>
          </a:xfrm>
        </p:grpSpPr>
        <p:pic>
          <p:nvPicPr>
            <p:cNvPr id="5" name="תמונה 4">
              <a:extLst>
                <a:ext uri="{FF2B5EF4-FFF2-40B4-BE49-F238E27FC236}">
                  <a16:creationId xmlns:a16="http://schemas.microsoft.com/office/drawing/2014/main" id="{12FC4E4E-DBD2-486D-919C-8D8D096BBA70}"/>
                </a:ext>
              </a:extLst>
            </p:cNvPr>
            <p:cNvPicPr>
              <a:picLocks noChangeAspect="1"/>
            </p:cNvPicPr>
            <p:nvPr/>
          </p:nvPicPr>
          <p:blipFill rotWithShape="1">
            <a:blip r:embed="rId3"/>
            <a:srcRect l="3667" t="54073" r="67431" b="19556"/>
            <a:stretch/>
          </p:blipFill>
          <p:spPr>
            <a:xfrm>
              <a:off x="630620" y="2713916"/>
              <a:ext cx="3373821" cy="3463047"/>
            </a:xfrm>
            <a:prstGeom prst="rect">
              <a:avLst/>
            </a:prstGeom>
            <a:effectLst>
              <a:outerShdw blurRad="50800" dist="38100" dir="8100000" algn="tr" rotWithShape="0">
                <a:prstClr val="black">
                  <a:alpha val="40000"/>
                </a:prstClr>
              </a:outerShdw>
              <a:softEdge rad="127000"/>
            </a:effectLst>
            <a:scene3d>
              <a:camera prst="isometricOffAxis1Right"/>
              <a:lightRig rig="threePt" dir="t"/>
            </a:scene3d>
          </p:spPr>
        </p:pic>
        <p:sp>
          <p:nvSpPr>
            <p:cNvPr id="6" name="מלבן 5">
              <a:extLst>
                <a:ext uri="{FF2B5EF4-FFF2-40B4-BE49-F238E27FC236}">
                  <a16:creationId xmlns:a16="http://schemas.microsoft.com/office/drawing/2014/main" id="{D4FB881D-80AA-4BAB-9DAD-45D55AD47139}"/>
                </a:ext>
              </a:extLst>
            </p:cNvPr>
            <p:cNvSpPr/>
            <p:nvPr/>
          </p:nvSpPr>
          <p:spPr>
            <a:xfrm>
              <a:off x="1481959" y="3647090"/>
              <a:ext cx="1776248" cy="1744717"/>
            </a:xfrm>
            <a:prstGeom prst="rect">
              <a:avLst/>
            </a:prstGeom>
            <a:solidFill>
              <a:srgbClr val="FFFFFF">
                <a:alpha val="40000"/>
              </a:srgbClr>
            </a:solidFill>
            <a:ln>
              <a:solidFill>
                <a:schemeClr val="bg1"/>
              </a:solidFill>
            </a:ln>
            <a:scene3d>
              <a:camera prst="isometricOffAxis1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 name="מחבר ישר 6">
              <a:extLst>
                <a:ext uri="{FF2B5EF4-FFF2-40B4-BE49-F238E27FC236}">
                  <a16:creationId xmlns:a16="http://schemas.microsoft.com/office/drawing/2014/main" id="{9AF43680-202D-4522-8B76-6F0460798D46}"/>
                </a:ext>
              </a:extLst>
            </p:cNvPr>
            <p:cNvCxnSpPr>
              <a:cxnSpLocks/>
            </p:cNvCxnSpPr>
            <p:nvPr/>
          </p:nvCxnSpPr>
          <p:spPr>
            <a:xfrm flipV="1">
              <a:off x="3155039" y="2438870"/>
              <a:ext cx="4932321" cy="1146154"/>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8" name="מחבר ישר 7">
              <a:extLst>
                <a:ext uri="{FF2B5EF4-FFF2-40B4-BE49-F238E27FC236}">
                  <a16:creationId xmlns:a16="http://schemas.microsoft.com/office/drawing/2014/main" id="{34FA6BA7-DAE4-4412-9846-689D4E4A4AAC}"/>
                </a:ext>
              </a:extLst>
            </p:cNvPr>
            <p:cNvCxnSpPr>
              <a:cxnSpLocks/>
            </p:cNvCxnSpPr>
            <p:nvPr/>
          </p:nvCxnSpPr>
          <p:spPr>
            <a:xfrm>
              <a:off x="3155039" y="5242560"/>
              <a:ext cx="4932321" cy="42429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9" name="תמונה 8">
              <a:extLst>
                <a:ext uri="{FF2B5EF4-FFF2-40B4-BE49-F238E27FC236}">
                  <a16:creationId xmlns:a16="http://schemas.microsoft.com/office/drawing/2014/main" id="{4446AD8D-DB8E-4C99-8E35-61778EF95E5A}"/>
                </a:ext>
              </a:extLst>
            </p:cNvPr>
            <p:cNvPicPr>
              <a:picLocks noChangeAspect="1"/>
            </p:cNvPicPr>
            <p:nvPr/>
          </p:nvPicPr>
          <p:blipFill rotWithShape="1">
            <a:blip r:embed="rId3">
              <a:alphaModFix amt="70000"/>
            </a:blip>
            <a:srcRect l="11139" t="61258" r="73734" b="25455"/>
            <a:stretch/>
          </p:blipFill>
          <p:spPr>
            <a:xfrm>
              <a:off x="4774704" y="2562659"/>
              <a:ext cx="3504771" cy="3463047"/>
            </a:xfrm>
            <a:prstGeom prst="rect">
              <a:avLst/>
            </a:prstGeom>
            <a:effectLst>
              <a:outerShdw blurRad="50800" dist="38100" dir="8100000" algn="tr" rotWithShape="0">
                <a:prstClr val="black">
                  <a:alpha val="40000"/>
                </a:prstClr>
              </a:outerShdw>
            </a:effectLst>
            <a:scene3d>
              <a:camera prst="isometricOffAxis1Right"/>
              <a:lightRig rig="threePt" dir="t"/>
            </a:scene3d>
          </p:spPr>
        </p:pic>
        <p:cxnSp>
          <p:nvCxnSpPr>
            <p:cNvPr id="10" name="מחבר ישר 9">
              <a:extLst>
                <a:ext uri="{FF2B5EF4-FFF2-40B4-BE49-F238E27FC236}">
                  <a16:creationId xmlns:a16="http://schemas.microsoft.com/office/drawing/2014/main" id="{432DDB0E-6F15-4911-9949-D71CB66E18D3}"/>
                </a:ext>
              </a:extLst>
            </p:cNvPr>
            <p:cNvCxnSpPr>
              <a:cxnSpLocks/>
            </p:cNvCxnSpPr>
            <p:nvPr/>
          </p:nvCxnSpPr>
          <p:spPr>
            <a:xfrm flipV="1">
              <a:off x="1584960" y="2892414"/>
              <a:ext cx="3372051" cy="917587"/>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 name="מחבר ישר 10">
              <a:extLst>
                <a:ext uri="{FF2B5EF4-FFF2-40B4-BE49-F238E27FC236}">
                  <a16:creationId xmlns:a16="http://schemas.microsoft.com/office/drawing/2014/main" id="{F555CF05-AB8E-478A-BEC6-A5CB7F0DFFBB}"/>
                </a:ext>
              </a:extLst>
            </p:cNvPr>
            <p:cNvCxnSpPr>
              <a:cxnSpLocks/>
            </p:cNvCxnSpPr>
            <p:nvPr/>
          </p:nvCxnSpPr>
          <p:spPr>
            <a:xfrm>
              <a:off x="1584960" y="5524238"/>
              <a:ext cx="3372051" cy="6527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sp>
        <p:nvSpPr>
          <p:cNvPr id="15" name="כותרת 1">
            <a:extLst>
              <a:ext uri="{FF2B5EF4-FFF2-40B4-BE49-F238E27FC236}">
                <a16:creationId xmlns:a16="http://schemas.microsoft.com/office/drawing/2014/main" id="{3DFB2D79-5490-4ABF-B905-8C9876349A3C}"/>
              </a:ext>
            </a:extLst>
          </p:cNvPr>
          <p:cNvSpPr>
            <a:spLocks noGrp="1"/>
          </p:cNvSpPr>
          <p:nvPr>
            <p:ph type="title"/>
          </p:nvPr>
        </p:nvSpPr>
        <p:spPr>
          <a:xfrm>
            <a:off x="1141411" y="619126"/>
            <a:ext cx="9906000" cy="1477961"/>
          </a:xfrm>
        </p:spPr>
        <p:txBody>
          <a:bodyPr/>
          <a:lstStyle/>
          <a:p>
            <a:pPr algn="ctr" rtl="1"/>
            <a:r>
              <a:rPr lang="he-IL" dirty="0">
                <a:latin typeface="Calibri" panose="020F0502020204030204" pitchFamily="34" charset="0"/>
                <a:cs typeface="Calibri" panose="020F0502020204030204" pitchFamily="34" charset="0"/>
              </a:rPr>
              <a:t>ייצוג שלישי של הסביבה – תיקון טעויות </a:t>
            </a:r>
            <a:endParaRPr lang="en-IL" dirty="0">
              <a:latin typeface="Calibri" panose="020F0502020204030204" pitchFamily="34" charset="0"/>
              <a:cs typeface="Calibri" panose="020F0502020204030204" pitchFamily="34" charset="0"/>
            </a:endParaRPr>
          </a:p>
        </p:txBody>
      </p:sp>
      <p:sp>
        <p:nvSpPr>
          <p:cNvPr id="17" name="מציין מיקום של מספר שקופית 16">
            <a:extLst>
              <a:ext uri="{FF2B5EF4-FFF2-40B4-BE49-F238E27FC236}">
                <a16:creationId xmlns:a16="http://schemas.microsoft.com/office/drawing/2014/main" id="{05734726-61F9-4E2F-8B5F-E1BCC931CE76}"/>
              </a:ext>
            </a:extLst>
          </p:cNvPr>
          <p:cNvSpPr>
            <a:spLocks noGrp="1"/>
          </p:cNvSpPr>
          <p:nvPr>
            <p:ph type="sldNum" sz="quarter" idx="12"/>
          </p:nvPr>
        </p:nvSpPr>
        <p:spPr/>
        <p:txBody>
          <a:bodyPr/>
          <a:lstStyle/>
          <a:p>
            <a:fld id="{E40FB71B-CC77-4C54-A1B1-55F326C89BA6}" type="slidenum">
              <a:rPr lang="en-US" smtClean="0"/>
              <a:t>45</a:t>
            </a:fld>
            <a:endParaRPr lang="en-US"/>
          </a:p>
        </p:txBody>
      </p:sp>
      <p:graphicFrame>
        <p:nvGraphicFramePr>
          <p:cNvPr id="19" name="דיאגרמה 18">
            <a:extLst>
              <a:ext uri="{FF2B5EF4-FFF2-40B4-BE49-F238E27FC236}">
                <a16:creationId xmlns:a16="http://schemas.microsoft.com/office/drawing/2014/main" id="{B45F99A2-3671-4B9C-8D9D-C49B5AD00D3A}"/>
              </a:ext>
            </a:extLst>
          </p:cNvPr>
          <p:cNvGraphicFramePr/>
          <p:nvPr>
            <p:extLst>
              <p:ext uri="{D42A27DB-BD31-4B8C-83A1-F6EECF244321}">
                <p14:modId xmlns:p14="http://schemas.microsoft.com/office/powerpoint/2010/main" val="3079215277"/>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02062017"/>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p:txBody>
          <a:bodyPr vert="horz" lIns="91440" tIns="45720" rIns="91440" bIns="45720" rtlCol="0" anchor="ctr">
            <a:normAutofit/>
          </a:bodyPr>
          <a:lstStyle/>
          <a:p>
            <a:pPr algn="ctr" rtl="1"/>
            <a:r>
              <a:rPr lang="he-IL" sz="4000" dirty="0">
                <a:latin typeface="Calibri" panose="020F0502020204030204" pitchFamily="34" charset="0"/>
                <a:cs typeface="Calibri" panose="020F0502020204030204" pitchFamily="34" charset="0"/>
              </a:rPr>
              <a:t>הייצוג השלישי מול הייצוג השני </a:t>
            </a:r>
            <a:r>
              <a:rPr lang="he-IL" sz="4000">
                <a:latin typeface="Calibri" panose="020F0502020204030204" pitchFamily="34" charset="0"/>
                <a:cs typeface="Calibri" panose="020F0502020204030204" pitchFamily="34" charset="0"/>
              </a:rPr>
              <a:t>– </a:t>
            </a:r>
            <a:r>
              <a:rPr lang="he-IL" sz="4000" dirty="0">
                <a:latin typeface="Calibri" panose="020F0502020204030204" pitchFamily="34" charset="0"/>
                <a:cs typeface="Calibri" panose="020F0502020204030204" pitchFamily="34" charset="0"/>
              </a:rPr>
              <a:t>הרבה ראשים</a:t>
            </a:r>
            <a:endParaRPr lang="en-IL" sz="4000"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1638299" y="2005012"/>
            <a:ext cx="3586481" cy="823912"/>
          </a:xfrm>
        </p:spPr>
        <p:txBody>
          <a:bodyPr/>
          <a:lstStyle/>
          <a:p>
            <a:pPr algn="r" rtl="1"/>
            <a:r>
              <a:rPr lang="he-IL" b="1" dirty="0"/>
              <a:t>הייצוג הקודם (לפני הקטנה)</a:t>
            </a:r>
            <a:endParaRPr lang="en-IL" b="1" dirty="0"/>
          </a:p>
        </p:txBody>
      </p:sp>
      <p:pic>
        <p:nvPicPr>
          <p:cNvPr id="6" name="מציין מיקום תוכן 5">
            <a:extLst>
              <a:ext uri="{FF2B5EF4-FFF2-40B4-BE49-F238E27FC236}">
                <a16:creationId xmlns:a16="http://schemas.microsoft.com/office/drawing/2014/main" id="{B45FA148-C611-4093-B590-3F49657FB953}"/>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2808" t="13615" r="19906" b="12469"/>
          <a:stretch/>
        </p:blipFill>
        <p:spPr>
          <a:xfrm>
            <a:off x="2082799" y="3006725"/>
            <a:ext cx="2814321" cy="2723515"/>
          </a:xfrm>
          <a:prstGeom prst="rect">
            <a:avLst/>
          </a:prstGeom>
          <a:ln>
            <a:noFill/>
          </a:ln>
          <a:effectLst>
            <a:softEdge rad="112500"/>
          </a:effectLst>
        </p:spPr>
      </p:pic>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6967222" y="2005012"/>
            <a:ext cx="3586479" cy="823912"/>
          </a:xfrm>
        </p:spPr>
        <p:txBody>
          <a:bodyPr/>
          <a:lstStyle/>
          <a:p>
            <a:pPr algn="r" rtl="1"/>
            <a:r>
              <a:rPr lang="he-IL" b="1" dirty="0"/>
              <a:t>הייצוג החדש (לפני הקטנה)</a:t>
            </a:r>
            <a:endParaRPr lang="en-IL" b="1" dirty="0"/>
          </a:p>
        </p:txBody>
      </p:sp>
      <p:pic>
        <p:nvPicPr>
          <p:cNvPr id="4" name="מציין מיקום תוכן 3">
            <a:extLst>
              <a:ext uri="{FF2B5EF4-FFF2-40B4-BE49-F238E27FC236}">
                <a16:creationId xmlns:a16="http://schemas.microsoft.com/office/drawing/2014/main" id="{35B08691-97E8-4F47-AF6A-D9C6267E6B63}"/>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23202" t="13615" r="20960" b="12469"/>
          <a:stretch/>
        </p:blipFill>
        <p:spPr>
          <a:xfrm>
            <a:off x="7447280" y="3006725"/>
            <a:ext cx="2743200" cy="2723515"/>
          </a:xfrm>
          <a:prstGeom prst="rect">
            <a:avLst/>
          </a:prstGeom>
          <a:ln>
            <a:noFill/>
          </a:ln>
          <a:effectLst>
            <a:softEdge rad="112500"/>
          </a:effectLst>
        </p:spPr>
      </p:pic>
      <p:sp>
        <p:nvSpPr>
          <p:cNvPr id="3" name="מציין מיקום של מספר שקופית 2">
            <a:extLst>
              <a:ext uri="{FF2B5EF4-FFF2-40B4-BE49-F238E27FC236}">
                <a16:creationId xmlns:a16="http://schemas.microsoft.com/office/drawing/2014/main" id="{CF51A9F3-53D6-4251-BBD7-6B0B3B5198F7}"/>
              </a:ext>
            </a:extLst>
          </p:cNvPr>
          <p:cNvSpPr>
            <a:spLocks noGrp="1"/>
          </p:cNvSpPr>
          <p:nvPr>
            <p:ph type="sldNum" sz="quarter" idx="12"/>
          </p:nvPr>
        </p:nvSpPr>
        <p:spPr/>
        <p:txBody>
          <a:bodyPr/>
          <a:lstStyle/>
          <a:p>
            <a:fld id="{E40FB71B-CC77-4C54-A1B1-55F326C89BA6}" type="slidenum">
              <a:rPr lang="en-US" smtClean="0"/>
              <a:t>46</a:t>
            </a:fld>
            <a:endParaRPr lang="en-US"/>
          </a:p>
        </p:txBody>
      </p:sp>
      <p:graphicFrame>
        <p:nvGraphicFramePr>
          <p:cNvPr id="9" name="דיאגרמה 8">
            <a:extLst>
              <a:ext uri="{FF2B5EF4-FFF2-40B4-BE49-F238E27FC236}">
                <a16:creationId xmlns:a16="http://schemas.microsoft.com/office/drawing/2014/main" id="{CBB4D66A-C1D4-4752-8829-14E1D893FA63}"/>
              </a:ext>
            </a:extLst>
          </p:cNvPr>
          <p:cNvGraphicFramePr/>
          <p:nvPr>
            <p:extLst>
              <p:ext uri="{D42A27DB-BD31-4B8C-83A1-F6EECF244321}">
                <p14:modId xmlns:p14="http://schemas.microsoft.com/office/powerpoint/2010/main" val="3079215277"/>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92256565"/>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p:txBody>
          <a:bodyPr vert="horz" lIns="91440" tIns="45720" rIns="91440" bIns="45720" rtlCol="0" anchor="ctr">
            <a:normAutofit/>
          </a:bodyPr>
          <a:lstStyle/>
          <a:p>
            <a:pPr algn="ctr" rtl="1"/>
            <a:r>
              <a:rPr lang="he-IL" sz="4000" dirty="0">
                <a:latin typeface="Calibri" panose="020F0502020204030204" pitchFamily="34" charset="0"/>
                <a:cs typeface="Calibri" panose="020F0502020204030204" pitchFamily="34" charset="0"/>
              </a:rPr>
              <a:t>הייצוג השלישי מול הייצוג השני – בסמוך לקיר</a:t>
            </a:r>
            <a:endParaRPr lang="en-IL" sz="4000"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1638299" y="2005012"/>
            <a:ext cx="3586481" cy="823912"/>
          </a:xfrm>
        </p:spPr>
        <p:txBody>
          <a:bodyPr/>
          <a:lstStyle/>
          <a:p>
            <a:pPr algn="r" rtl="1"/>
            <a:r>
              <a:rPr lang="he-IL" b="1" dirty="0"/>
              <a:t>הייצוג הקודם (לפני הקטנה)</a:t>
            </a:r>
            <a:endParaRPr lang="en-IL" b="1" dirty="0"/>
          </a:p>
        </p:txBody>
      </p:sp>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6967222" y="2005012"/>
            <a:ext cx="3586479" cy="823912"/>
          </a:xfrm>
        </p:spPr>
        <p:txBody>
          <a:bodyPr/>
          <a:lstStyle/>
          <a:p>
            <a:pPr algn="r" rtl="1"/>
            <a:r>
              <a:rPr lang="he-IL" b="1" dirty="0"/>
              <a:t>הייצוג החדש (לפני הקטנה)</a:t>
            </a:r>
            <a:endParaRPr lang="en-IL" b="1" dirty="0"/>
          </a:p>
        </p:txBody>
      </p:sp>
      <p:pic>
        <p:nvPicPr>
          <p:cNvPr id="11" name="מציין מיקום תוכן 8">
            <a:extLst>
              <a:ext uri="{FF2B5EF4-FFF2-40B4-BE49-F238E27FC236}">
                <a16:creationId xmlns:a16="http://schemas.microsoft.com/office/drawing/2014/main" id="{683CDAF9-1B97-4DB5-804E-4B242799E203}"/>
              </a:ext>
            </a:extLst>
          </p:cNvPr>
          <p:cNvPicPr>
            <a:picLocks noChangeAspect="1"/>
          </p:cNvPicPr>
          <p:nvPr/>
        </p:nvPicPr>
        <p:blipFill rotWithShape="1">
          <a:blip r:embed="rId3">
            <a:extLst>
              <a:ext uri="{28A0092B-C50C-407E-A947-70E740481C1C}">
                <a14:useLocalDpi xmlns:a14="http://schemas.microsoft.com/office/drawing/2010/main" val="0"/>
              </a:ext>
            </a:extLst>
          </a:blip>
          <a:srcRect l="23223" t="13615" r="20112" b="11642"/>
          <a:stretch/>
        </p:blipFill>
        <p:spPr>
          <a:xfrm>
            <a:off x="2103120" y="3006725"/>
            <a:ext cx="2783840" cy="2753995"/>
          </a:xfrm>
          <a:prstGeom prst="rect">
            <a:avLst/>
          </a:prstGeom>
          <a:ln>
            <a:noFill/>
          </a:ln>
          <a:effectLst>
            <a:softEdge rad="112500"/>
          </a:effectLst>
        </p:spPr>
      </p:pic>
      <p:pic>
        <p:nvPicPr>
          <p:cNvPr id="12" name="מציין מיקום תוכן 6">
            <a:extLst>
              <a:ext uri="{FF2B5EF4-FFF2-40B4-BE49-F238E27FC236}">
                <a16:creationId xmlns:a16="http://schemas.microsoft.com/office/drawing/2014/main" id="{4776754C-C52D-4A7B-A707-90269000E066}"/>
              </a:ext>
            </a:extLst>
          </p:cNvPr>
          <p:cNvPicPr>
            <a:picLocks noChangeAspect="1"/>
          </p:cNvPicPr>
          <p:nvPr/>
        </p:nvPicPr>
        <p:blipFill rotWithShape="1">
          <a:blip r:embed="rId4">
            <a:extLst>
              <a:ext uri="{28A0092B-C50C-407E-A947-70E740481C1C}">
                <a14:useLocalDpi xmlns:a14="http://schemas.microsoft.com/office/drawing/2010/main" val="0"/>
              </a:ext>
            </a:extLst>
          </a:blip>
          <a:srcRect l="22788" t="13615" r="20546" b="11642"/>
          <a:stretch/>
        </p:blipFill>
        <p:spPr>
          <a:xfrm>
            <a:off x="7426960" y="3006725"/>
            <a:ext cx="2783840" cy="2753995"/>
          </a:xfrm>
          <a:prstGeom prst="rect">
            <a:avLst/>
          </a:prstGeom>
          <a:ln>
            <a:noFill/>
          </a:ln>
          <a:effectLst>
            <a:softEdge rad="112500"/>
          </a:effectLst>
        </p:spPr>
      </p:pic>
      <p:sp>
        <p:nvSpPr>
          <p:cNvPr id="9" name="מציין מיקום של מספר שקופית 8">
            <a:extLst>
              <a:ext uri="{FF2B5EF4-FFF2-40B4-BE49-F238E27FC236}">
                <a16:creationId xmlns:a16="http://schemas.microsoft.com/office/drawing/2014/main" id="{D4E063CB-66DE-4C23-8626-81E56FC11161}"/>
              </a:ext>
            </a:extLst>
          </p:cNvPr>
          <p:cNvSpPr>
            <a:spLocks noGrp="1"/>
          </p:cNvSpPr>
          <p:nvPr>
            <p:ph type="sldNum" sz="quarter" idx="12"/>
          </p:nvPr>
        </p:nvSpPr>
        <p:spPr/>
        <p:txBody>
          <a:bodyPr/>
          <a:lstStyle/>
          <a:p>
            <a:fld id="{E40FB71B-CC77-4C54-A1B1-55F326C89BA6}" type="slidenum">
              <a:rPr lang="en-US" smtClean="0"/>
              <a:t>47</a:t>
            </a:fld>
            <a:endParaRPr lang="en-US"/>
          </a:p>
        </p:txBody>
      </p:sp>
      <p:graphicFrame>
        <p:nvGraphicFramePr>
          <p:cNvPr id="18" name="דיאגרמה 17">
            <a:extLst>
              <a:ext uri="{FF2B5EF4-FFF2-40B4-BE49-F238E27FC236}">
                <a16:creationId xmlns:a16="http://schemas.microsoft.com/office/drawing/2014/main" id="{19864594-0C1B-4D88-ADC3-DFAB489E2227}"/>
              </a:ext>
            </a:extLst>
          </p:cNvPr>
          <p:cNvGraphicFramePr/>
          <p:nvPr>
            <p:extLst>
              <p:ext uri="{D42A27DB-BD31-4B8C-83A1-F6EECF244321}">
                <p14:modId xmlns:p14="http://schemas.microsoft.com/office/powerpoint/2010/main" val="3079215277"/>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91669815"/>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p:txBody>
          <a:bodyPr vert="horz" lIns="91440" tIns="45720" rIns="91440" bIns="45720" rtlCol="0" anchor="ctr">
            <a:normAutofit/>
          </a:bodyPr>
          <a:lstStyle/>
          <a:p>
            <a:pPr algn="ctr" rtl="1"/>
            <a:r>
              <a:rPr lang="he-IL" sz="4000" dirty="0">
                <a:latin typeface="Calibri" panose="020F0502020204030204" pitchFamily="34" charset="0"/>
                <a:cs typeface="Calibri" panose="020F0502020204030204" pitchFamily="34" charset="0"/>
              </a:rPr>
              <a:t>הייצוג השלישי מול הייצוג השני – בסמוך לפינה</a:t>
            </a:r>
            <a:endParaRPr lang="en-IL" sz="4000"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1638299" y="2005012"/>
            <a:ext cx="3586481" cy="823912"/>
          </a:xfrm>
        </p:spPr>
        <p:txBody>
          <a:bodyPr/>
          <a:lstStyle/>
          <a:p>
            <a:pPr algn="r" rtl="1"/>
            <a:r>
              <a:rPr lang="he-IL" b="1" dirty="0"/>
              <a:t>הייצוג הקודם (לפני הקטנה)</a:t>
            </a:r>
            <a:endParaRPr lang="en-IL" b="1" dirty="0"/>
          </a:p>
        </p:txBody>
      </p:sp>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6967222" y="2005012"/>
            <a:ext cx="3586479" cy="823912"/>
          </a:xfrm>
        </p:spPr>
        <p:txBody>
          <a:bodyPr/>
          <a:lstStyle/>
          <a:p>
            <a:pPr algn="r" rtl="1"/>
            <a:r>
              <a:rPr lang="he-IL" b="1" dirty="0"/>
              <a:t>הייצוג החדש (לפני הקטנה)</a:t>
            </a:r>
            <a:endParaRPr lang="en-IL" b="1" dirty="0"/>
          </a:p>
        </p:txBody>
      </p:sp>
      <p:pic>
        <p:nvPicPr>
          <p:cNvPr id="11" name="מציין מיקום תוכן 5">
            <a:extLst>
              <a:ext uri="{FF2B5EF4-FFF2-40B4-BE49-F238E27FC236}">
                <a16:creationId xmlns:a16="http://schemas.microsoft.com/office/drawing/2014/main" id="{A8E7D402-AF51-463F-8009-8628C28B768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2601" t="13615" r="20526" b="11366"/>
          <a:stretch/>
        </p:blipFill>
        <p:spPr>
          <a:xfrm>
            <a:off x="2072640" y="3006725"/>
            <a:ext cx="2794000" cy="2764155"/>
          </a:xfrm>
          <a:prstGeom prst="rect">
            <a:avLst/>
          </a:prstGeom>
          <a:ln>
            <a:noFill/>
          </a:ln>
          <a:effectLst>
            <a:softEdge rad="112500"/>
          </a:effectLst>
        </p:spPr>
      </p:pic>
      <p:pic>
        <p:nvPicPr>
          <p:cNvPr id="12" name="מציין מיקום תוכן 3">
            <a:extLst>
              <a:ext uri="{FF2B5EF4-FFF2-40B4-BE49-F238E27FC236}">
                <a16:creationId xmlns:a16="http://schemas.microsoft.com/office/drawing/2014/main" id="{1B78EEE0-A7FF-4FFA-810B-91E00C319EAE}"/>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22788" t="13615" r="20339" b="11366"/>
          <a:stretch/>
        </p:blipFill>
        <p:spPr>
          <a:xfrm>
            <a:off x="7426960" y="3006725"/>
            <a:ext cx="2794000" cy="2764155"/>
          </a:xfrm>
          <a:prstGeom prst="rect">
            <a:avLst/>
          </a:prstGeom>
          <a:ln>
            <a:noFill/>
          </a:ln>
          <a:effectLst>
            <a:softEdge rad="112500"/>
          </a:effectLst>
        </p:spPr>
      </p:pic>
      <p:sp>
        <p:nvSpPr>
          <p:cNvPr id="9" name="מציין מיקום של מספר שקופית 8">
            <a:extLst>
              <a:ext uri="{FF2B5EF4-FFF2-40B4-BE49-F238E27FC236}">
                <a16:creationId xmlns:a16="http://schemas.microsoft.com/office/drawing/2014/main" id="{FEDA0C32-2A0C-4A27-9A16-2C65721FA97C}"/>
              </a:ext>
            </a:extLst>
          </p:cNvPr>
          <p:cNvSpPr>
            <a:spLocks noGrp="1"/>
          </p:cNvSpPr>
          <p:nvPr>
            <p:ph type="sldNum" sz="quarter" idx="12"/>
          </p:nvPr>
        </p:nvSpPr>
        <p:spPr/>
        <p:txBody>
          <a:bodyPr/>
          <a:lstStyle/>
          <a:p>
            <a:fld id="{E40FB71B-CC77-4C54-A1B1-55F326C89BA6}" type="slidenum">
              <a:rPr lang="en-US" smtClean="0"/>
              <a:t>48</a:t>
            </a:fld>
            <a:endParaRPr lang="en-US"/>
          </a:p>
        </p:txBody>
      </p:sp>
      <p:graphicFrame>
        <p:nvGraphicFramePr>
          <p:cNvPr id="18" name="דיאגרמה 17">
            <a:extLst>
              <a:ext uri="{FF2B5EF4-FFF2-40B4-BE49-F238E27FC236}">
                <a16:creationId xmlns:a16="http://schemas.microsoft.com/office/drawing/2014/main" id="{4AD06C84-5EB0-4CBE-AB98-E1439BC9C9B2}"/>
              </a:ext>
            </a:extLst>
          </p:cNvPr>
          <p:cNvGraphicFramePr/>
          <p:nvPr>
            <p:extLst>
              <p:ext uri="{D42A27DB-BD31-4B8C-83A1-F6EECF244321}">
                <p14:modId xmlns:p14="http://schemas.microsoft.com/office/powerpoint/2010/main" val="3079215277"/>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62018588"/>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23EB6E-E776-4362-B203-C561DEBD5A12}"/>
              </a:ext>
            </a:extLst>
          </p:cNvPr>
          <p:cNvSpPr>
            <a:spLocks noGrp="1"/>
          </p:cNvSpPr>
          <p:nvPr>
            <p:ph type="title"/>
          </p:nvPr>
        </p:nvSpPr>
        <p:spPr/>
        <p:txBody>
          <a:bodyPr/>
          <a:lstStyle/>
          <a:p>
            <a:pPr algn="r" rtl="1"/>
            <a:r>
              <a:rPr lang="he-IL" dirty="0"/>
              <a:t>היורש של </a:t>
            </a:r>
            <a:r>
              <a:rPr lang="en-US" dirty="0" err="1"/>
              <a:t>openCV</a:t>
            </a:r>
            <a:r>
              <a:rPr lang="he-IL" dirty="0"/>
              <a:t>: </a:t>
            </a:r>
            <a:r>
              <a:rPr lang="en-US" dirty="0" err="1"/>
              <a:t>smear_board</a:t>
            </a:r>
            <a:r>
              <a:rPr lang="en-US" dirty="0"/>
              <a:t>()</a:t>
            </a:r>
            <a:endParaRPr lang="en-IL" dirty="0"/>
          </a:p>
        </p:txBody>
      </p:sp>
      <mc:AlternateContent xmlns:mc="http://schemas.openxmlformats.org/markup-compatibility/2006">
        <mc:Choice xmlns:a14="http://schemas.microsoft.com/office/drawing/2010/main" Requires="a14">
          <p:sp>
            <p:nvSpPr>
              <p:cNvPr id="11" name="מציין מיקום תוכן 10">
                <a:extLst>
                  <a:ext uri="{FF2B5EF4-FFF2-40B4-BE49-F238E27FC236}">
                    <a16:creationId xmlns:a16="http://schemas.microsoft.com/office/drawing/2014/main" id="{BB68FE5A-4B3F-4199-9780-F85E027B2EBF}"/>
                  </a:ext>
                </a:extLst>
              </p:cNvPr>
              <p:cNvSpPr>
                <a:spLocks noGrp="1"/>
              </p:cNvSpPr>
              <p:nvPr>
                <p:ph sz="half" idx="2"/>
              </p:nvPr>
            </p:nvSpPr>
            <p:spPr/>
            <p:txBody>
              <a:bodyPr/>
              <a:lstStyle/>
              <a:p>
                <a:pPr algn="r" rtl="1"/>
                <a:r>
                  <a:rPr lang="he-IL" dirty="0"/>
                  <a:t>הקטנת מידות הלוח</a:t>
                </a:r>
              </a:p>
              <a:p>
                <a:pPr algn="r" rtl="1"/>
                <a:r>
                  <a:rPr lang="he-IL" dirty="0"/>
                  <a:t>אם יש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oMath>
                </a14:m>
                <a:r>
                  <a:rPr lang="he-IL" dirty="0"/>
                  <a:t> בתחום: הערך של הפיקסל המייצג יהיה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oMath>
                </a14:m>
                <a:endParaRPr lang="he-IL" dirty="0"/>
              </a:p>
              <a:p>
                <a:pPr algn="r" rtl="1"/>
                <a:r>
                  <a:rPr lang="he-IL" dirty="0"/>
                  <a:t>אחרת: 0</a:t>
                </a:r>
                <a:endParaRPr lang="en-IL" dirty="0"/>
              </a:p>
            </p:txBody>
          </p:sp>
        </mc:Choice>
        <mc:Fallback>
          <p:sp>
            <p:nvSpPr>
              <p:cNvPr id="11" name="מציין מיקום תוכן 10">
                <a:extLst>
                  <a:ext uri="{FF2B5EF4-FFF2-40B4-BE49-F238E27FC236}">
                    <a16:creationId xmlns:a16="http://schemas.microsoft.com/office/drawing/2014/main" id="{BB68FE5A-4B3F-4199-9780-F85E027B2EBF}"/>
                  </a:ext>
                </a:extLst>
              </p:cNvPr>
              <p:cNvSpPr>
                <a:spLocks noGrp="1" noRot="1" noChangeAspect="1" noMove="1" noResize="1" noEditPoints="1" noAdjustHandles="1" noChangeArrowheads="1" noChangeShapeType="1" noTextEdit="1"/>
              </p:cNvSpPr>
              <p:nvPr>
                <p:ph sz="half" idx="2"/>
              </p:nvPr>
            </p:nvSpPr>
            <p:spPr>
              <a:blipFill>
                <a:blip r:embed="rId2"/>
                <a:stretch>
                  <a:fillRect l="-1252" t="-2238" r="-2753"/>
                </a:stretch>
              </a:blipFill>
            </p:spPr>
            <p:txBody>
              <a:bodyPr/>
              <a:lstStyle/>
              <a:p>
                <a:r>
                  <a:rPr lang="en-IL">
                    <a:noFill/>
                  </a:rPr>
                  <a:t> </a:t>
                </a:r>
              </a:p>
            </p:txBody>
          </p:sp>
        </mc:Fallback>
      </mc:AlternateContent>
      <p:pic>
        <p:nvPicPr>
          <p:cNvPr id="2056" name="Picture 8" descr="Photos from Crude Sketches: NVIDIA's GauGAN Explained Visually ...">
            <a:extLst>
              <a:ext uri="{FF2B5EF4-FFF2-40B4-BE49-F238E27FC236}">
                <a16:creationId xmlns:a16="http://schemas.microsoft.com/office/drawing/2014/main" id="{CBE7B152-93A4-431D-9920-CE62171E760D}"/>
              </a:ext>
            </a:extLst>
          </p:cNvPr>
          <p:cNvPicPr>
            <a:picLocks noGrp="1" noChangeAspect="1" noChangeArrowheads="1" noCro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253331" y="1825625"/>
            <a:ext cx="4351338" cy="43513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מציין מיקום של מספר שקופית 3">
            <a:extLst>
              <a:ext uri="{FF2B5EF4-FFF2-40B4-BE49-F238E27FC236}">
                <a16:creationId xmlns:a16="http://schemas.microsoft.com/office/drawing/2014/main" id="{8365E328-EB8D-470F-A083-A300CE4246AE}"/>
              </a:ext>
            </a:extLst>
          </p:cNvPr>
          <p:cNvSpPr>
            <a:spLocks noGrp="1"/>
          </p:cNvSpPr>
          <p:nvPr>
            <p:ph type="sldNum" sz="quarter" idx="12"/>
          </p:nvPr>
        </p:nvSpPr>
        <p:spPr/>
        <p:txBody>
          <a:bodyPr/>
          <a:lstStyle/>
          <a:p>
            <a:fld id="{E40FB71B-CC77-4C54-A1B1-55F326C89BA6}" type="slidenum">
              <a:rPr lang="en-US" smtClean="0"/>
              <a:t>49</a:t>
            </a:fld>
            <a:endParaRPr lang="en-US"/>
          </a:p>
        </p:txBody>
      </p:sp>
      <p:graphicFrame>
        <p:nvGraphicFramePr>
          <p:cNvPr id="7" name="דיאגרמה 6">
            <a:extLst>
              <a:ext uri="{FF2B5EF4-FFF2-40B4-BE49-F238E27FC236}">
                <a16:creationId xmlns:a16="http://schemas.microsoft.com/office/drawing/2014/main" id="{04EC2C7E-D316-498E-9AF8-41AE0026AD15}"/>
              </a:ext>
            </a:extLst>
          </p:cNvPr>
          <p:cNvGraphicFramePr/>
          <p:nvPr>
            <p:extLst>
              <p:ext uri="{D42A27DB-BD31-4B8C-83A1-F6EECF244321}">
                <p14:modId xmlns:p14="http://schemas.microsoft.com/office/powerpoint/2010/main" val="3079215277"/>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05009294"/>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8D24AA60-7365-42F0-BF26-17B02A667B16}"/>
              </a:ext>
            </a:extLst>
          </p:cNvPr>
          <p:cNvSpPr>
            <a:spLocks noGrp="1"/>
          </p:cNvSpPr>
          <p:nvPr>
            <p:ph type="title"/>
          </p:nvPr>
        </p:nvSpPr>
        <p:spPr>
          <a:xfrm>
            <a:off x="1141411" y="748240"/>
            <a:ext cx="9906000" cy="1117073"/>
          </a:xfrm>
        </p:spPr>
        <p:txBody>
          <a:bodyPr>
            <a:normAutofit/>
          </a:bodyPr>
          <a:lstStyle/>
          <a:p>
            <a:r>
              <a:rPr lang="he-IL"/>
              <a:t>למידת מכונה במשחקים</a:t>
            </a:r>
            <a:endParaRPr lang="en-US"/>
          </a:p>
        </p:txBody>
      </p:sp>
      <p:sp>
        <p:nvSpPr>
          <p:cNvPr id="3" name="Content Placeholder 2">
            <a:extLst>
              <a:ext uri="{FF2B5EF4-FFF2-40B4-BE49-F238E27FC236}">
                <a16:creationId xmlns:a16="http://schemas.microsoft.com/office/drawing/2014/main" id="{08534AE4-C7A2-4FDD-933B-C8B86214CB52}"/>
              </a:ext>
            </a:extLst>
          </p:cNvPr>
          <p:cNvSpPr>
            <a:spLocks noGrp="1"/>
          </p:cNvSpPr>
          <p:nvPr>
            <p:ph idx="1"/>
          </p:nvPr>
        </p:nvSpPr>
        <p:spPr>
          <a:xfrm>
            <a:off x="1206500" y="2249487"/>
            <a:ext cx="9840911" cy="3541714"/>
          </a:xfrm>
        </p:spPr>
        <p:txBody>
          <a:bodyPr anchor="t">
            <a:normAutofit/>
          </a:bodyPr>
          <a:lstStyle/>
          <a:p>
            <a:r>
              <a:rPr lang="he-IL" err="1">
                <a:latin typeface="Calibri" panose="020F0502020204030204" pitchFamily="34" charset="0"/>
                <a:cs typeface="Calibri" panose="020F0502020204030204" pitchFamily="34" charset="0"/>
              </a:rPr>
              <a:t>בלימונענ"ע</a:t>
            </a:r>
            <a:r>
              <a:rPr lang="he-IL">
                <a:latin typeface="Calibri" panose="020F0502020204030204" pitchFamily="34" charset="0"/>
                <a:cs typeface="Calibri" panose="020F0502020204030204" pitchFamily="34" charset="0"/>
              </a:rPr>
              <a:t>, התעסקנו עם </a:t>
            </a:r>
            <a:r>
              <a:rPr lang="en-US">
                <a:latin typeface="Calibri" panose="020F0502020204030204" pitchFamily="34" charset="0"/>
                <a:cs typeface="Calibri" panose="020F0502020204030204" pitchFamily="34" charset="0"/>
              </a:rPr>
              <a:t>Un/Supervised learning</a:t>
            </a:r>
            <a:endParaRPr lang="he-IL">
              <a:latin typeface="Calibri" panose="020F0502020204030204" pitchFamily="34" charset="0"/>
              <a:cs typeface="Calibri" panose="020F0502020204030204" pitchFamily="34" charset="0"/>
            </a:endParaRPr>
          </a:p>
          <a:p>
            <a:pPr lvl="1"/>
            <a:r>
              <a:rPr lang="he-IL">
                <a:latin typeface="Calibri" panose="020F0502020204030204" pitchFamily="34" charset="0"/>
                <a:cs typeface="Calibri" panose="020F0502020204030204" pitchFamily="34" charset="0"/>
              </a:rPr>
              <a:t>פיענוח דפוסים או תבניות במידע כדי ליצור תחזיות או אבחנות</a:t>
            </a:r>
          </a:p>
          <a:p>
            <a:r>
              <a:rPr lang="he-IL">
                <a:latin typeface="Calibri" panose="020F0502020204030204" pitchFamily="34" charset="0"/>
                <a:cs typeface="Calibri" panose="020F0502020204030204" pitchFamily="34" charset="0"/>
              </a:rPr>
              <a:t>במשחקים הגישה שונה:</a:t>
            </a:r>
          </a:p>
          <a:p>
            <a:pPr lvl="1"/>
            <a:r>
              <a:rPr lang="he-IL">
                <a:latin typeface="Calibri" panose="020F0502020204030204" pitchFamily="34" charset="0"/>
                <a:cs typeface="Calibri" panose="020F0502020204030204" pitchFamily="34" charset="0"/>
              </a:rPr>
              <a:t>"רשת" לומדת</a:t>
            </a:r>
          </a:p>
          <a:p>
            <a:pPr lvl="1"/>
            <a:r>
              <a:rPr lang="he-IL">
                <a:latin typeface="Calibri" panose="020F0502020204030204" pitchFamily="34" charset="0"/>
                <a:cs typeface="Calibri" panose="020F0502020204030204" pitchFamily="34" charset="0"/>
              </a:rPr>
              <a:t>משחק שבו השחקן (הרשת) משחק</a:t>
            </a:r>
          </a:p>
          <a:p>
            <a:r>
              <a:rPr lang="he-IL">
                <a:latin typeface="Calibri" panose="020F0502020204030204" pitchFamily="34" charset="0"/>
                <a:cs typeface="Calibri" panose="020F0502020204030204" pitchFamily="34" charset="0"/>
              </a:rPr>
              <a:t>נרצה שהשחקן ילמד שיטה, דרך לשחק במשחק ולהיות מסוגל לעשות תחזיות שישפרו את מצבו במשחק</a:t>
            </a:r>
            <a:endParaRPr lang="en-US">
              <a:latin typeface="Calibri" panose="020F0502020204030204" pitchFamily="34" charset="0"/>
              <a:cs typeface="Calibri" panose="020F0502020204030204" pitchFamily="34" charset="0"/>
            </a:endParaRP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
        <p:nvSpPr>
          <p:cNvPr id="5" name="מציין מיקום של מספר שקופית 4">
            <a:extLst>
              <a:ext uri="{FF2B5EF4-FFF2-40B4-BE49-F238E27FC236}">
                <a16:creationId xmlns:a16="http://schemas.microsoft.com/office/drawing/2014/main" id="{58A7923F-DD64-4906-B65C-96F5E607CDEB}"/>
              </a:ext>
            </a:extLst>
          </p:cNvPr>
          <p:cNvSpPr>
            <a:spLocks noGrp="1"/>
          </p:cNvSpPr>
          <p:nvPr>
            <p:ph type="sldNum" sz="quarter" idx="12"/>
          </p:nvPr>
        </p:nvSpPr>
        <p:spPr/>
        <p:txBody>
          <a:bodyPr/>
          <a:lstStyle/>
          <a:p>
            <a:fld id="{E40FB71B-CC77-4C54-A1B1-55F326C89BA6}" type="slidenum">
              <a:rPr lang="en-US" smtClean="0"/>
              <a:t>5</a:t>
            </a:fld>
            <a:endParaRPr lang="en-US"/>
          </a:p>
        </p:txBody>
      </p:sp>
      <p:graphicFrame>
        <p:nvGraphicFramePr>
          <p:cNvPr id="53" name="דיאגרמה 52">
            <a:extLst>
              <a:ext uri="{FF2B5EF4-FFF2-40B4-BE49-F238E27FC236}">
                <a16:creationId xmlns:a16="http://schemas.microsoft.com/office/drawing/2014/main" id="{2475784C-2D5B-43AD-B66F-DC2EF7991F6D}"/>
              </a:ext>
            </a:extLst>
          </p:cNvPr>
          <p:cNvGraphicFramePr/>
          <p:nvPr>
            <p:extLst>
              <p:ext uri="{D42A27DB-BD31-4B8C-83A1-F6EECF244321}">
                <p14:modId xmlns:p14="http://schemas.microsoft.com/office/powerpoint/2010/main" val="2528426229"/>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4248589759"/>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a:xfrm>
            <a:off x="1141411" y="619126"/>
            <a:ext cx="9906000" cy="1477961"/>
          </a:xfrm>
        </p:spPr>
        <p:txBody>
          <a:bodyPr vert="horz" lIns="91440" tIns="45720" rIns="91440" bIns="45720" rtlCol="0" anchor="ctr">
            <a:normAutofit/>
          </a:bodyPr>
          <a:lstStyle/>
          <a:p>
            <a:pPr algn="ctr" rtl="1"/>
            <a:r>
              <a:rPr lang="he-IL" sz="4000" dirty="0">
                <a:latin typeface="Calibri" panose="020F0502020204030204" pitchFamily="34" charset="0"/>
                <a:cs typeface="Calibri" panose="020F0502020204030204" pitchFamily="34" charset="0"/>
              </a:rPr>
              <a:t>הייצוג השלישי מול הייצוג השני – בסמוך לפינה</a:t>
            </a:r>
            <a:endParaRPr lang="en-IL" sz="4000"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1638299" y="1408112"/>
            <a:ext cx="3586481" cy="823912"/>
          </a:xfrm>
        </p:spPr>
        <p:txBody>
          <a:bodyPr/>
          <a:lstStyle/>
          <a:p>
            <a:pPr algn="r" rtl="1"/>
            <a:r>
              <a:rPr lang="he-IL" b="1" dirty="0"/>
              <a:t>הייצוג הקודם (לפני הקטנה)</a:t>
            </a:r>
            <a:endParaRPr lang="en-IL" b="1" dirty="0"/>
          </a:p>
        </p:txBody>
      </p:sp>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6967222" y="1408112"/>
            <a:ext cx="3586479" cy="823912"/>
          </a:xfrm>
        </p:spPr>
        <p:txBody>
          <a:bodyPr/>
          <a:lstStyle/>
          <a:p>
            <a:pPr algn="r" rtl="1"/>
            <a:r>
              <a:rPr lang="he-IL" b="1" dirty="0"/>
              <a:t>הייצוג החדש (לפני הקטנה)</a:t>
            </a:r>
            <a:endParaRPr lang="en-IL" b="1" dirty="0"/>
          </a:p>
        </p:txBody>
      </p:sp>
      <p:pic>
        <p:nvPicPr>
          <p:cNvPr id="13" name="מציין מיקום תוכן 3">
            <a:extLst>
              <a:ext uri="{FF2B5EF4-FFF2-40B4-BE49-F238E27FC236}">
                <a16:creationId xmlns:a16="http://schemas.microsoft.com/office/drawing/2014/main" id="{DB4FA209-3EBD-41C9-B3BE-291F20DC8990}"/>
              </a:ext>
            </a:extLst>
          </p:cNvPr>
          <p:cNvPicPr>
            <a:picLocks noChangeAspect="1"/>
          </p:cNvPicPr>
          <p:nvPr/>
        </p:nvPicPr>
        <p:blipFill rotWithShape="1">
          <a:blip r:embed="rId3">
            <a:extLst>
              <a:ext uri="{28A0092B-C50C-407E-A947-70E740481C1C}">
                <a14:useLocalDpi xmlns:a14="http://schemas.microsoft.com/office/drawing/2010/main" val="0"/>
              </a:ext>
            </a:extLst>
          </a:blip>
          <a:srcRect l="22826" t="13105" r="20713" b="11613"/>
          <a:stretch/>
        </p:blipFill>
        <p:spPr>
          <a:xfrm>
            <a:off x="6967222" y="2276792"/>
            <a:ext cx="3835399" cy="3835399"/>
          </a:xfrm>
          <a:prstGeom prst="rect">
            <a:avLst/>
          </a:prstGeom>
          <a:ln>
            <a:noFill/>
          </a:ln>
          <a:effectLst>
            <a:softEdge rad="112500"/>
          </a:effectLst>
        </p:spPr>
      </p:pic>
      <p:pic>
        <p:nvPicPr>
          <p:cNvPr id="14" name="מציין מיקום תוכן 10">
            <a:extLst>
              <a:ext uri="{FF2B5EF4-FFF2-40B4-BE49-F238E27FC236}">
                <a16:creationId xmlns:a16="http://schemas.microsoft.com/office/drawing/2014/main" id="{DC55CC4F-3EC9-4B2F-9DD7-E7CB638C0735}"/>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2543" t="11974" r="19772" b="11115"/>
          <a:stretch/>
        </p:blipFill>
        <p:spPr>
          <a:xfrm>
            <a:off x="1575118" y="2276792"/>
            <a:ext cx="3835399" cy="3835399"/>
          </a:xfrm>
          <a:prstGeom prst="rect">
            <a:avLst/>
          </a:prstGeom>
          <a:ln>
            <a:noFill/>
          </a:ln>
          <a:effectLst>
            <a:softEdge rad="112500"/>
          </a:effectLst>
        </p:spPr>
      </p:pic>
      <p:sp>
        <p:nvSpPr>
          <p:cNvPr id="7" name="מציין מיקום של מספר שקופית 6">
            <a:extLst>
              <a:ext uri="{FF2B5EF4-FFF2-40B4-BE49-F238E27FC236}">
                <a16:creationId xmlns:a16="http://schemas.microsoft.com/office/drawing/2014/main" id="{2C628D19-049C-4D95-B537-06D80D5436AE}"/>
              </a:ext>
            </a:extLst>
          </p:cNvPr>
          <p:cNvSpPr>
            <a:spLocks noGrp="1"/>
          </p:cNvSpPr>
          <p:nvPr>
            <p:ph type="sldNum" sz="quarter" idx="12"/>
          </p:nvPr>
        </p:nvSpPr>
        <p:spPr/>
        <p:txBody>
          <a:bodyPr/>
          <a:lstStyle/>
          <a:p>
            <a:fld id="{E40FB71B-CC77-4C54-A1B1-55F326C89BA6}" type="slidenum">
              <a:rPr lang="en-US" smtClean="0"/>
              <a:t>50</a:t>
            </a:fld>
            <a:endParaRPr lang="en-US"/>
          </a:p>
        </p:txBody>
      </p:sp>
      <p:graphicFrame>
        <p:nvGraphicFramePr>
          <p:cNvPr id="18" name="דיאגרמה 17">
            <a:extLst>
              <a:ext uri="{FF2B5EF4-FFF2-40B4-BE49-F238E27FC236}">
                <a16:creationId xmlns:a16="http://schemas.microsoft.com/office/drawing/2014/main" id="{4AE41B5D-C290-4710-B01B-44D735A624BE}"/>
              </a:ext>
            </a:extLst>
          </p:cNvPr>
          <p:cNvGraphicFramePr/>
          <p:nvPr>
            <p:extLst>
              <p:ext uri="{D42A27DB-BD31-4B8C-83A1-F6EECF244321}">
                <p14:modId xmlns:p14="http://schemas.microsoft.com/office/powerpoint/2010/main" val="3079215277"/>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62803468"/>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כותרת 1">
            <a:extLst>
              <a:ext uri="{FF2B5EF4-FFF2-40B4-BE49-F238E27FC236}">
                <a16:creationId xmlns:a16="http://schemas.microsoft.com/office/drawing/2014/main" id="{3280C04D-5754-4181-AAC2-6424C4ADA623}"/>
              </a:ext>
            </a:extLst>
          </p:cNvPr>
          <p:cNvSpPr>
            <a:spLocks noGrp="1"/>
          </p:cNvSpPr>
          <p:nvPr>
            <p:ph type="title"/>
          </p:nvPr>
        </p:nvSpPr>
        <p:spPr/>
        <p:txBody>
          <a:bodyPr vert="horz" lIns="91440" tIns="45720" rIns="91440" bIns="45720" rtlCol="0" anchor="ctr">
            <a:normAutofit/>
          </a:bodyPr>
          <a:lstStyle/>
          <a:p>
            <a:pPr algn="ctr" rtl="1"/>
            <a:r>
              <a:rPr lang="he-IL" sz="4000" dirty="0">
                <a:latin typeface="Calibri" panose="020F0502020204030204" pitchFamily="34" charset="0"/>
                <a:cs typeface="Calibri" panose="020F0502020204030204" pitchFamily="34" charset="0"/>
              </a:rPr>
              <a:t>הייצוג השלישי מול הייצוג השני – בסמוך לפינה</a:t>
            </a:r>
            <a:endParaRPr lang="en-IL" sz="4000"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FCB4A471-1150-4D20-9F64-E01C6F58DB54}"/>
              </a:ext>
            </a:extLst>
          </p:cNvPr>
          <p:cNvSpPr>
            <a:spLocks noGrp="1"/>
          </p:cNvSpPr>
          <p:nvPr>
            <p:ph type="body" idx="1"/>
          </p:nvPr>
        </p:nvSpPr>
        <p:spPr>
          <a:xfrm>
            <a:off x="1638299" y="1560512"/>
            <a:ext cx="3586481" cy="823912"/>
          </a:xfrm>
        </p:spPr>
        <p:txBody>
          <a:bodyPr/>
          <a:lstStyle/>
          <a:p>
            <a:pPr algn="r" rtl="1"/>
            <a:r>
              <a:rPr lang="he-IL" b="1" dirty="0"/>
              <a:t>הייצוג הקודם (לפני הקטנה)</a:t>
            </a:r>
            <a:endParaRPr lang="en-IL" b="1" dirty="0"/>
          </a:p>
        </p:txBody>
      </p:sp>
      <p:sp>
        <p:nvSpPr>
          <p:cNvPr id="17" name="מציין מיקום טקסט 16">
            <a:extLst>
              <a:ext uri="{FF2B5EF4-FFF2-40B4-BE49-F238E27FC236}">
                <a16:creationId xmlns:a16="http://schemas.microsoft.com/office/drawing/2014/main" id="{7419BED3-3261-4028-8DFF-D527921E8680}"/>
              </a:ext>
            </a:extLst>
          </p:cNvPr>
          <p:cNvSpPr>
            <a:spLocks noGrp="1"/>
          </p:cNvSpPr>
          <p:nvPr>
            <p:ph type="body" sz="quarter" idx="3"/>
          </p:nvPr>
        </p:nvSpPr>
        <p:spPr>
          <a:xfrm>
            <a:off x="6967222" y="1560512"/>
            <a:ext cx="3586479" cy="823912"/>
          </a:xfrm>
        </p:spPr>
        <p:txBody>
          <a:bodyPr/>
          <a:lstStyle/>
          <a:p>
            <a:pPr algn="r" rtl="1"/>
            <a:r>
              <a:rPr lang="he-IL" b="1" dirty="0"/>
              <a:t>הייצוג החדש (לפני הקטנה)</a:t>
            </a:r>
            <a:endParaRPr lang="en-IL" b="1" dirty="0"/>
          </a:p>
        </p:txBody>
      </p:sp>
      <p:pic>
        <p:nvPicPr>
          <p:cNvPr id="13" name="מציין מיקום תוכן 3">
            <a:extLst>
              <a:ext uri="{FF2B5EF4-FFF2-40B4-BE49-F238E27FC236}">
                <a16:creationId xmlns:a16="http://schemas.microsoft.com/office/drawing/2014/main" id="{DB4FA209-3EBD-41C9-B3BE-291F20DC8990}"/>
              </a:ext>
            </a:extLst>
          </p:cNvPr>
          <p:cNvPicPr>
            <a:picLocks noChangeAspect="1"/>
          </p:cNvPicPr>
          <p:nvPr/>
        </p:nvPicPr>
        <p:blipFill rotWithShape="1">
          <a:blip r:embed="rId3">
            <a:extLst>
              <a:ext uri="{28A0092B-C50C-407E-A947-70E740481C1C}">
                <a14:useLocalDpi xmlns:a14="http://schemas.microsoft.com/office/drawing/2010/main" val="0"/>
              </a:ext>
            </a:extLst>
          </a:blip>
          <a:srcRect l="22826" t="13105" r="20713" b="11613"/>
          <a:stretch/>
        </p:blipFill>
        <p:spPr>
          <a:xfrm>
            <a:off x="6967222" y="2429192"/>
            <a:ext cx="3835399" cy="3835399"/>
          </a:xfrm>
          <a:prstGeom prst="rect">
            <a:avLst/>
          </a:prstGeom>
          <a:ln>
            <a:noFill/>
          </a:ln>
          <a:effectLst>
            <a:softEdge rad="112500"/>
          </a:effectLst>
        </p:spPr>
      </p:pic>
      <p:pic>
        <p:nvPicPr>
          <p:cNvPr id="14" name="מציין מיקום תוכן 10">
            <a:extLst>
              <a:ext uri="{FF2B5EF4-FFF2-40B4-BE49-F238E27FC236}">
                <a16:creationId xmlns:a16="http://schemas.microsoft.com/office/drawing/2014/main" id="{DC55CC4F-3EC9-4B2F-9DD7-E7CB638C0735}"/>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2543" t="11974" r="19772" b="11115"/>
          <a:stretch/>
        </p:blipFill>
        <p:spPr>
          <a:xfrm>
            <a:off x="1575118" y="2429192"/>
            <a:ext cx="3835399" cy="3835399"/>
          </a:xfrm>
          <a:prstGeom prst="rect">
            <a:avLst/>
          </a:prstGeom>
          <a:ln>
            <a:noFill/>
          </a:ln>
          <a:effectLst>
            <a:softEdge rad="112500"/>
          </a:effectLst>
        </p:spPr>
      </p:pic>
      <p:pic>
        <p:nvPicPr>
          <p:cNvPr id="7" name="תמונה 6" descr="תמונה שמכילה צילום מסך&#10;&#10;התיאור נוצר באופן אוטומטי">
            <a:extLst>
              <a:ext uri="{FF2B5EF4-FFF2-40B4-BE49-F238E27FC236}">
                <a16:creationId xmlns:a16="http://schemas.microsoft.com/office/drawing/2014/main" id="{14127AA9-A585-41EB-9B8C-0DFAC3C93BEF}"/>
              </a:ext>
            </a:extLst>
          </p:cNvPr>
          <p:cNvPicPr>
            <a:picLocks noChangeAspect="1"/>
          </p:cNvPicPr>
          <p:nvPr/>
        </p:nvPicPr>
        <p:blipFill rotWithShape="1">
          <a:blip r:embed="rId5">
            <a:extLst>
              <a:ext uri="{28A0092B-C50C-407E-A947-70E740481C1C}">
                <a14:useLocalDpi xmlns:a14="http://schemas.microsoft.com/office/drawing/2010/main" val="0"/>
              </a:ext>
            </a:extLst>
          </a:blip>
          <a:srcRect l="22638" t="12816" r="20216" b="10988"/>
          <a:stretch/>
        </p:blipFill>
        <p:spPr>
          <a:xfrm>
            <a:off x="1607504" y="2398715"/>
            <a:ext cx="3835398" cy="3835398"/>
          </a:xfrm>
          <a:prstGeom prst="rect">
            <a:avLst/>
          </a:prstGeom>
          <a:ln>
            <a:noFill/>
          </a:ln>
          <a:effectLst>
            <a:softEdge rad="112500"/>
          </a:effectLst>
        </p:spPr>
      </p:pic>
      <p:pic>
        <p:nvPicPr>
          <p:cNvPr id="8" name="תמונה 7">
            <a:extLst>
              <a:ext uri="{FF2B5EF4-FFF2-40B4-BE49-F238E27FC236}">
                <a16:creationId xmlns:a16="http://schemas.microsoft.com/office/drawing/2014/main" id="{81A07EA7-F687-4EAC-8B6E-3D96116DC51F}"/>
              </a:ext>
            </a:extLst>
          </p:cNvPr>
          <p:cNvPicPr>
            <a:picLocks noChangeAspect="1"/>
          </p:cNvPicPr>
          <p:nvPr/>
        </p:nvPicPr>
        <p:blipFill rotWithShape="1">
          <a:blip r:embed="rId6">
            <a:extLst>
              <a:ext uri="{28A0092B-C50C-407E-A947-70E740481C1C}">
                <a14:useLocalDpi xmlns:a14="http://schemas.microsoft.com/office/drawing/2010/main" val="0"/>
              </a:ext>
            </a:extLst>
          </a:blip>
          <a:srcRect l="22768" t="12333" r="20085" b="11471"/>
          <a:stretch/>
        </p:blipFill>
        <p:spPr>
          <a:xfrm>
            <a:off x="6934837" y="2384424"/>
            <a:ext cx="3835398" cy="3835398"/>
          </a:xfrm>
          <a:prstGeom prst="rect">
            <a:avLst/>
          </a:prstGeom>
          <a:ln>
            <a:noFill/>
          </a:ln>
          <a:effectLst>
            <a:softEdge rad="112500"/>
          </a:effectLst>
        </p:spPr>
      </p:pic>
      <p:sp>
        <p:nvSpPr>
          <p:cNvPr id="3" name="מציין מיקום של מספר שקופית 2">
            <a:extLst>
              <a:ext uri="{FF2B5EF4-FFF2-40B4-BE49-F238E27FC236}">
                <a16:creationId xmlns:a16="http://schemas.microsoft.com/office/drawing/2014/main" id="{8F7A338F-949E-4F4F-9161-45D55FF3740B}"/>
              </a:ext>
            </a:extLst>
          </p:cNvPr>
          <p:cNvSpPr>
            <a:spLocks noGrp="1"/>
          </p:cNvSpPr>
          <p:nvPr>
            <p:ph type="sldNum" sz="quarter" idx="12"/>
          </p:nvPr>
        </p:nvSpPr>
        <p:spPr/>
        <p:txBody>
          <a:bodyPr/>
          <a:lstStyle/>
          <a:p>
            <a:fld id="{E40FB71B-CC77-4C54-A1B1-55F326C89BA6}" type="slidenum">
              <a:rPr lang="en-US" smtClean="0"/>
              <a:t>51</a:t>
            </a:fld>
            <a:endParaRPr lang="en-US"/>
          </a:p>
        </p:txBody>
      </p:sp>
      <p:graphicFrame>
        <p:nvGraphicFramePr>
          <p:cNvPr id="11" name="דיאגרמה 10">
            <a:extLst>
              <a:ext uri="{FF2B5EF4-FFF2-40B4-BE49-F238E27FC236}">
                <a16:creationId xmlns:a16="http://schemas.microsoft.com/office/drawing/2014/main" id="{DEED7945-03F7-451C-81BC-7FA7C7DD9AF2}"/>
              </a:ext>
            </a:extLst>
          </p:cNvPr>
          <p:cNvGraphicFramePr/>
          <p:nvPr>
            <p:extLst>
              <p:ext uri="{D42A27DB-BD31-4B8C-83A1-F6EECF244321}">
                <p14:modId xmlns:p14="http://schemas.microsoft.com/office/powerpoint/2010/main" val="4237191072"/>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42602423"/>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4" name="כותרת 6">
            <a:extLst>
              <a:ext uri="{FF2B5EF4-FFF2-40B4-BE49-F238E27FC236}">
                <a16:creationId xmlns:a16="http://schemas.microsoft.com/office/drawing/2014/main" id="{1658285F-9AF9-4DF4-9BA3-4F5B7863EA01}"/>
              </a:ext>
            </a:extLst>
          </p:cNvPr>
          <p:cNvSpPr>
            <a:spLocks noGrp="1"/>
          </p:cNvSpPr>
          <p:nvPr>
            <p:ph type="title"/>
          </p:nvPr>
        </p:nvSpPr>
        <p:spPr/>
        <p:txBody>
          <a:bodyPr/>
          <a:lstStyle/>
          <a:p>
            <a:pPr algn="ctr" rtl="1"/>
            <a:r>
              <a:rPr lang="he-IL" dirty="0">
                <a:latin typeface="Calibri" panose="020F0502020204030204" pitchFamily="34" charset="0"/>
                <a:cs typeface="Calibri" panose="020F0502020204030204" pitchFamily="34" charset="0"/>
              </a:rPr>
              <a:t>תוצאות</a:t>
            </a:r>
            <a:endParaRPr lang="en-IL" dirty="0">
              <a:latin typeface="Calibri" panose="020F0502020204030204" pitchFamily="34" charset="0"/>
              <a:cs typeface="Calibri" panose="020F0502020204030204" pitchFamily="34" charset="0"/>
            </a:endParaRPr>
          </a:p>
        </p:txBody>
      </p:sp>
      <p:sp>
        <p:nvSpPr>
          <p:cNvPr id="16" name="מציין מיקום טקסט 15">
            <a:extLst>
              <a:ext uri="{FF2B5EF4-FFF2-40B4-BE49-F238E27FC236}">
                <a16:creationId xmlns:a16="http://schemas.microsoft.com/office/drawing/2014/main" id="{9D0470B3-FFC0-49BD-9ECE-525B604D7D3A}"/>
              </a:ext>
            </a:extLst>
          </p:cNvPr>
          <p:cNvSpPr>
            <a:spLocks noGrp="1"/>
          </p:cNvSpPr>
          <p:nvPr>
            <p:ph type="body" idx="1"/>
          </p:nvPr>
        </p:nvSpPr>
        <p:spPr/>
        <p:txBody>
          <a:bodyPr/>
          <a:lstStyle/>
          <a:p>
            <a:pPr algn="r" rtl="1"/>
            <a:r>
              <a:rPr lang="he-IL" dirty="0">
                <a:latin typeface="Calibri" panose="020F0502020204030204" pitchFamily="34" charset="0"/>
                <a:cs typeface="Calibri" panose="020F0502020204030204" pitchFamily="34" charset="0"/>
              </a:rPr>
              <a:t>משחק ממוצע</a:t>
            </a:r>
            <a:endParaRPr lang="en-IL" dirty="0">
              <a:latin typeface="Calibri" panose="020F0502020204030204" pitchFamily="34" charset="0"/>
              <a:cs typeface="Calibri" panose="020F0502020204030204" pitchFamily="34" charset="0"/>
            </a:endParaRPr>
          </a:p>
        </p:txBody>
      </p:sp>
      <p:pic>
        <p:nvPicPr>
          <p:cNvPr id="14" name="ממוצע">
            <a:hlinkClick r:id="" action="ppaction://media"/>
            <a:extLst>
              <a:ext uri="{FF2B5EF4-FFF2-40B4-BE49-F238E27FC236}">
                <a16:creationId xmlns:a16="http://schemas.microsoft.com/office/drawing/2014/main" id="{E03FB29A-EE59-4593-A306-61FC4AE81794}"/>
              </a:ext>
            </a:extLst>
          </p:cNvPr>
          <p:cNvPicPr>
            <a:picLocks noGrp="1" noChangeAspect="1"/>
          </p:cNvPicPr>
          <p:nvPr>
            <p:ph sz="half" idx="2"/>
            <a:videoFile r:link="rId3"/>
            <p:extLst>
              <p:ext uri="{DAA4B4D4-6D71-4841-9C94-3DE7FCFB9230}">
                <p14:media xmlns:p14="http://schemas.microsoft.com/office/powerpoint/2010/main" r:embed="rId2"/>
              </p:ext>
            </p:extLst>
          </p:nvPr>
        </p:nvPicPr>
        <p:blipFill>
          <a:blip r:embed="rId7"/>
          <a:stretch>
            <a:fillRect/>
          </a:stretch>
        </p:blipFill>
        <p:spPr>
          <a:xfrm>
            <a:off x="2198688" y="3073400"/>
            <a:ext cx="2763837" cy="2716213"/>
          </a:xfrm>
        </p:spPr>
      </p:pic>
      <p:sp>
        <p:nvSpPr>
          <p:cNvPr id="17" name="מציין מיקום טקסט 16">
            <a:extLst>
              <a:ext uri="{FF2B5EF4-FFF2-40B4-BE49-F238E27FC236}">
                <a16:creationId xmlns:a16="http://schemas.microsoft.com/office/drawing/2014/main" id="{A9E0B411-8364-496F-8C2A-86C2C1D36E00}"/>
              </a:ext>
            </a:extLst>
          </p:cNvPr>
          <p:cNvSpPr>
            <a:spLocks noGrp="1"/>
          </p:cNvSpPr>
          <p:nvPr>
            <p:ph type="body" sz="quarter" idx="3"/>
          </p:nvPr>
        </p:nvSpPr>
        <p:spPr/>
        <p:txBody>
          <a:bodyPr/>
          <a:lstStyle/>
          <a:p>
            <a:pPr algn="r" rtl="1"/>
            <a:r>
              <a:rPr lang="he-IL" dirty="0">
                <a:latin typeface="Calibri" panose="020F0502020204030204" pitchFamily="34" charset="0"/>
                <a:cs typeface="Calibri" panose="020F0502020204030204" pitchFamily="34" charset="0"/>
              </a:rPr>
              <a:t>משחק לא טוב</a:t>
            </a:r>
            <a:endParaRPr lang="en-IL" dirty="0">
              <a:latin typeface="Calibri" panose="020F0502020204030204" pitchFamily="34" charset="0"/>
              <a:cs typeface="Calibri" panose="020F0502020204030204" pitchFamily="34" charset="0"/>
            </a:endParaRPr>
          </a:p>
        </p:txBody>
      </p:sp>
      <p:pic>
        <p:nvPicPr>
          <p:cNvPr id="19" name="גרוע">
            <a:hlinkClick r:id="" action="ppaction://media"/>
            <a:extLst>
              <a:ext uri="{FF2B5EF4-FFF2-40B4-BE49-F238E27FC236}">
                <a16:creationId xmlns:a16="http://schemas.microsoft.com/office/drawing/2014/main" id="{45212CEE-8873-4D2A-BB34-4E37D8E3E18A}"/>
              </a:ext>
            </a:extLst>
          </p:cNvPr>
          <p:cNvPicPr>
            <a:picLocks noGrp="1" noChangeAspect="1"/>
          </p:cNvPicPr>
          <p:nvPr>
            <p:ph sz="quarter" idx="4"/>
            <a:videoFile r:link="rId5"/>
            <p:extLst>
              <p:ext uri="{DAA4B4D4-6D71-4841-9C94-3DE7FCFB9230}">
                <p14:media xmlns:p14="http://schemas.microsoft.com/office/powerpoint/2010/main" r:embed="rId4"/>
              </p:ext>
            </p:extLst>
          </p:nvPr>
        </p:nvPicPr>
        <p:blipFill>
          <a:blip r:embed="rId8"/>
          <a:stretch>
            <a:fillRect/>
          </a:stretch>
        </p:blipFill>
        <p:spPr>
          <a:xfrm>
            <a:off x="7304088" y="3073400"/>
            <a:ext cx="2611437" cy="2717800"/>
          </a:xfrm>
          <a:prstGeom prst="rect">
            <a:avLst/>
          </a:prstGeom>
        </p:spPr>
      </p:pic>
      <p:sp>
        <p:nvSpPr>
          <p:cNvPr id="11" name="מציין מיקום של מספר שקופית 10">
            <a:extLst>
              <a:ext uri="{FF2B5EF4-FFF2-40B4-BE49-F238E27FC236}">
                <a16:creationId xmlns:a16="http://schemas.microsoft.com/office/drawing/2014/main" id="{D8655865-2B42-47CE-829D-B2E2CB1405B5}"/>
              </a:ext>
            </a:extLst>
          </p:cNvPr>
          <p:cNvSpPr>
            <a:spLocks noGrp="1"/>
          </p:cNvSpPr>
          <p:nvPr>
            <p:ph type="sldNum" sz="quarter" idx="12"/>
          </p:nvPr>
        </p:nvSpPr>
        <p:spPr/>
        <p:txBody>
          <a:bodyPr/>
          <a:lstStyle/>
          <a:p>
            <a:pPr algn="l" rtl="1"/>
            <a:fld id="{E40FB71B-CC77-4C54-A1B1-55F326C89BA6}" type="slidenum">
              <a:rPr lang="en-US" smtClean="0">
                <a:latin typeface="Calibri" panose="020F0502020204030204" pitchFamily="34" charset="0"/>
                <a:cs typeface="Calibri" panose="020F0502020204030204" pitchFamily="34" charset="0"/>
              </a:rPr>
              <a:pPr algn="l" rtl="1"/>
              <a:t>52</a:t>
            </a:fld>
            <a:endParaRPr lang="en-US">
              <a:latin typeface="Calibri" panose="020F0502020204030204" pitchFamily="34" charset="0"/>
              <a:cs typeface="Calibri" panose="020F0502020204030204" pitchFamily="34" charset="0"/>
            </a:endParaRPr>
          </a:p>
        </p:txBody>
      </p:sp>
      <p:graphicFrame>
        <p:nvGraphicFramePr>
          <p:cNvPr id="25" name="דיאגרמה 24">
            <a:extLst>
              <a:ext uri="{FF2B5EF4-FFF2-40B4-BE49-F238E27FC236}">
                <a16:creationId xmlns:a16="http://schemas.microsoft.com/office/drawing/2014/main" id="{BA6C7BB6-89A0-400A-B34E-774F834EEAF6}"/>
              </a:ext>
            </a:extLst>
          </p:cNvPr>
          <p:cNvGraphicFramePr/>
          <p:nvPr>
            <p:extLst>
              <p:ext uri="{D42A27DB-BD31-4B8C-83A1-F6EECF244321}">
                <p14:modId xmlns:p14="http://schemas.microsoft.com/office/powerpoint/2010/main" val="4237191072"/>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96587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0" fill="hold"/>
                                        <p:tgtEl>
                                          <p:spTgt spid="14"/>
                                        </p:tgtEl>
                                      </p:cBhvr>
                                    </p:cmd>
                                  </p:childTnLst>
                                </p:cTn>
                              </p:par>
                            </p:childTnLst>
                          </p:cTn>
                        </p:par>
                        <p:par>
                          <p:cTn id="7" fill="hold">
                            <p:stCondLst>
                              <p:cond delay="8960"/>
                            </p:stCondLst>
                            <p:childTnLst>
                              <p:par>
                                <p:cTn id="8" presetID="1" presetClass="mediacall" presetSubtype="0" fill="hold" nodeType="afterEffect">
                                  <p:stCondLst>
                                    <p:cond delay="0"/>
                                  </p:stCondLst>
                                  <p:childTnLst>
                                    <p:cmd type="call" cmd="playFrom(0.0)">
                                      <p:cBhvr>
                                        <p:cTn id="9" dur="232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14"/>
                </p:tgtEl>
              </p:cMediaNode>
            </p:video>
            <p:seq concurrent="1" nextAc="seek">
              <p:cTn id="11" restart="whenNotActive" fill="hold" evtFilter="cancelBubble" nodeType="interactiveSeq">
                <p:stCondLst>
                  <p:cond evt="onClick" delay="0">
                    <p:tgtEl>
                      <p:spTgt spid="1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4"/>
                                        </p:tgtEl>
                                      </p:cBhvr>
                                    </p:cmd>
                                  </p:childTnLst>
                                </p:cTn>
                              </p:par>
                            </p:childTnLst>
                          </p:cTn>
                        </p:par>
                      </p:childTnLst>
                    </p:cTn>
                  </p:par>
                </p:childTnLst>
              </p:cTn>
              <p:nextCondLst>
                <p:cond evt="onClick" delay="0">
                  <p:tgtEl>
                    <p:spTgt spid="14"/>
                  </p:tgtEl>
                </p:cond>
              </p:nextCondLst>
            </p:seq>
            <p:video>
              <p:cMediaNode vol="80000">
                <p:cTn id="16" repeatCount="indefinite" fill="hold" display="0">
                  <p:stCondLst>
                    <p:cond delay="indefinite"/>
                  </p:stCondLst>
                </p:cTn>
                <p:tgtEl>
                  <p:spTgt spid="19"/>
                </p:tgtEl>
              </p:cMediaNode>
            </p:video>
            <p:seq concurrent="1" nextAc="seek">
              <p:cTn id="17" restart="whenNotActive" fill="hold" evtFilter="cancelBubble" nodeType="interactiveSeq">
                <p:stCondLst>
                  <p:cond evt="onClick" delay="0">
                    <p:tgtEl>
                      <p:spTgt spid="1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כותרת 6">
            <a:extLst>
              <a:ext uri="{FF2B5EF4-FFF2-40B4-BE49-F238E27FC236}">
                <a16:creationId xmlns:a16="http://schemas.microsoft.com/office/drawing/2014/main" id="{E9C46655-ABD0-4DED-A386-E9D18D2F78F4}"/>
              </a:ext>
            </a:extLst>
          </p:cNvPr>
          <p:cNvSpPr>
            <a:spLocks noGrp="1"/>
          </p:cNvSpPr>
          <p:nvPr>
            <p:ph type="title"/>
          </p:nvPr>
        </p:nvSpPr>
        <p:spPr/>
        <p:txBody>
          <a:bodyPr/>
          <a:lstStyle/>
          <a:p>
            <a:r>
              <a:rPr lang="he-IL" dirty="0"/>
              <a:t>תוצאות – משחק מוצלח</a:t>
            </a:r>
            <a:endParaRPr lang="en-IL" dirty="0"/>
          </a:p>
        </p:txBody>
      </p:sp>
      <p:pic>
        <p:nvPicPr>
          <p:cNvPr id="9" name="עובר דרך עצמו פעמיים">
            <a:hlinkClick r:id="" action="ppaction://media"/>
            <a:extLst>
              <a:ext uri="{FF2B5EF4-FFF2-40B4-BE49-F238E27FC236}">
                <a16:creationId xmlns:a16="http://schemas.microsoft.com/office/drawing/2014/main" id="{E60A62CB-5976-451B-8FB4-FD15126082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29113" y="2249488"/>
            <a:ext cx="3529012" cy="3541712"/>
          </a:xfrm>
        </p:spPr>
      </p:pic>
      <p:sp>
        <p:nvSpPr>
          <p:cNvPr id="11" name="מציין מיקום של מספר שקופית 10">
            <a:extLst>
              <a:ext uri="{FF2B5EF4-FFF2-40B4-BE49-F238E27FC236}">
                <a16:creationId xmlns:a16="http://schemas.microsoft.com/office/drawing/2014/main" id="{D8655865-2B42-47CE-829D-B2E2CB1405B5}"/>
              </a:ext>
            </a:extLst>
          </p:cNvPr>
          <p:cNvSpPr>
            <a:spLocks noGrp="1"/>
          </p:cNvSpPr>
          <p:nvPr>
            <p:ph type="sldNum" sz="quarter" idx="12"/>
          </p:nvPr>
        </p:nvSpPr>
        <p:spPr/>
        <p:txBody>
          <a:bodyPr/>
          <a:lstStyle/>
          <a:p>
            <a:fld id="{E40FB71B-CC77-4C54-A1B1-55F326C89BA6}" type="slidenum">
              <a:rPr lang="en-US" smtClean="0"/>
              <a:t>53</a:t>
            </a:fld>
            <a:endParaRPr lang="en-US"/>
          </a:p>
        </p:txBody>
      </p:sp>
      <p:graphicFrame>
        <p:nvGraphicFramePr>
          <p:cNvPr id="5" name="דיאגרמה 4">
            <a:extLst>
              <a:ext uri="{FF2B5EF4-FFF2-40B4-BE49-F238E27FC236}">
                <a16:creationId xmlns:a16="http://schemas.microsoft.com/office/drawing/2014/main" id="{E09D4F02-F105-4A3C-BB35-08160A134AD1}"/>
              </a:ext>
            </a:extLst>
          </p:cNvPr>
          <p:cNvGraphicFramePr/>
          <p:nvPr>
            <p:extLst>
              <p:ext uri="{D42A27DB-BD31-4B8C-83A1-F6EECF244321}">
                <p14:modId xmlns:p14="http://schemas.microsoft.com/office/powerpoint/2010/main" val="4237191072"/>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8186179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5842876-D208-455F-963E-E3ED7313C028}"/>
              </a:ext>
            </a:extLst>
          </p:cNvPr>
          <p:cNvSpPr>
            <a:spLocks noGrp="1"/>
          </p:cNvSpPr>
          <p:nvPr>
            <p:ph type="title"/>
          </p:nvPr>
        </p:nvSpPr>
        <p:spPr/>
        <p:txBody>
          <a:bodyPr/>
          <a:lstStyle/>
          <a:p>
            <a:r>
              <a:rPr lang="he-IL" dirty="0"/>
              <a:t>הוא עבר הרגע דרך עצמו?</a:t>
            </a:r>
            <a:endParaRPr lang="en-IL" dirty="0"/>
          </a:p>
        </p:txBody>
      </p:sp>
      <p:sp>
        <p:nvSpPr>
          <p:cNvPr id="3" name="מציין מיקום תוכן 2">
            <a:extLst>
              <a:ext uri="{FF2B5EF4-FFF2-40B4-BE49-F238E27FC236}">
                <a16:creationId xmlns:a16="http://schemas.microsoft.com/office/drawing/2014/main" id="{A0D9AC7B-8CA8-4573-89AB-A1F043E53015}"/>
              </a:ext>
            </a:extLst>
          </p:cNvPr>
          <p:cNvSpPr>
            <a:spLocks noGrp="1"/>
          </p:cNvSpPr>
          <p:nvPr>
            <p:ph idx="1"/>
          </p:nvPr>
        </p:nvSpPr>
        <p:spPr/>
        <p:txBody>
          <a:bodyPr/>
          <a:lstStyle/>
          <a:p>
            <a:r>
              <a:rPr lang="he-IL" dirty="0"/>
              <a:t>מסתבר שזה קורה דיי הרבה</a:t>
            </a:r>
          </a:p>
          <a:p>
            <a:r>
              <a:rPr lang="he-IL" dirty="0"/>
              <a:t>הוא למד שזה כנראה רעיון מוצלח לנסות לעבור דרך עצמו</a:t>
            </a:r>
            <a:endParaRPr lang="en-IL" dirty="0"/>
          </a:p>
        </p:txBody>
      </p:sp>
      <p:sp>
        <p:nvSpPr>
          <p:cNvPr id="4" name="מציין מיקום של מספר שקופית 3">
            <a:extLst>
              <a:ext uri="{FF2B5EF4-FFF2-40B4-BE49-F238E27FC236}">
                <a16:creationId xmlns:a16="http://schemas.microsoft.com/office/drawing/2014/main" id="{4CF30ACF-3505-4F2D-82CF-10AF893D8828}"/>
              </a:ext>
            </a:extLst>
          </p:cNvPr>
          <p:cNvSpPr>
            <a:spLocks noGrp="1"/>
          </p:cNvSpPr>
          <p:nvPr>
            <p:ph type="sldNum" sz="quarter" idx="12"/>
          </p:nvPr>
        </p:nvSpPr>
        <p:spPr/>
        <p:txBody>
          <a:bodyPr/>
          <a:lstStyle/>
          <a:p>
            <a:fld id="{E40FB71B-CC77-4C54-A1B1-55F326C89BA6}" type="slidenum">
              <a:rPr lang="en-US" smtClean="0"/>
              <a:t>54</a:t>
            </a:fld>
            <a:endParaRPr lang="en-US"/>
          </a:p>
        </p:txBody>
      </p:sp>
      <p:graphicFrame>
        <p:nvGraphicFramePr>
          <p:cNvPr id="5" name="דיאגרמה 4">
            <a:extLst>
              <a:ext uri="{FF2B5EF4-FFF2-40B4-BE49-F238E27FC236}">
                <a16:creationId xmlns:a16="http://schemas.microsoft.com/office/drawing/2014/main" id="{19589AA2-86D9-494D-B64E-10DB28FC4291}"/>
              </a:ext>
            </a:extLst>
          </p:cNvPr>
          <p:cNvGraphicFramePr/>
          <p:nvPr>
            <p:extLst>
              <p:ext uri="{D42A27DB-BD31-4B8C-83A1-F6EECF244321}">
                <p14:modId xmlns:p14="http://schemas.microsoft.com/office/powerpoint/2010/main" val="4237191072"/>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6504709"/>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20CD2D-F6D0-4B29-9F82-97B950DF9E30}"/>
              </a:ext>
            </a:extLst>
          </p:cNvPr>
          <p:cNvSpPr>
            <a:spLocks noGrp="1"/>
          </p:cNvSpPr>
          <p:nvPr>
            <p:ph type="title"/>
          </p:nvPr>
        </p:nvSpPr>
        <p:spPr/>
        <p:txBody>
          <a:bodyPr/>
          <a:lstStyle/>
          <a:p>
            <a:r>
              <a:rPr lang="he-IL" dirty="0"/>
              <a:t>סוכן גרסה 3.0</a:t>
            </a:r>
            <a:endParaRPr lang="en-IL" dirty="0"/>
          </a:p>
        </p:txBody>
      </p:sp>
      <p:sp>
        <p:nvSpPr>
          <p:cNvPr id="3" name="מציין מיקום תוכן 2">
            <a:extLst>
              <a:ext uri="{FF2B5EF4-FFF2-40B4-BE49-F238E27FC236}">
                <a16:creationId xmlns:a16="http://schemas.microsoft.com/office/drawing/2014/main" id="{A4A78C9B-6394-446C-B0FB-9E82FE6A2FA7}"/>
              </a:ext>
            </a:extLst>
          </p:cNvPr>
          <p:cNvSpPr>
            <a:spLocks noGrp="1"/>
          </p:cNvSpPr>
          <p:nvPr>
            <p:ph idx="1"/>
          </p:nvPr>
        </p:nvSpPr>
        <p:spPr/>
        <p:txBody>
          <a:bodyPr/>
          <a:lstStyle/>
          <a:p>
            <a:r>
              <a:rPr lang="he-IL" dirty="0"/>
              <a:t>זמן הריצה הרבה יותר סביר</a:t>
            </a:r>
          </a:p>
          <a:p>
            <a:r>
              <a:rPr lang="he-IL" dirty="0"/>
              <a:t>מתמודד עם הגוף של עצמו יותר טוב</a:t>
            </a:r>
          </a:p>
          <a:p>
            <a:r>
              <a:rPr lang="he-IL" dirty="0"/>
              <a:t>הרבה יותר טוב, אבל לא מושלם</a:t>
            </a:r>
          </a:p>
          <a:p>
            <a:endParaRPr lang="en-IL" dirty="0"/>
          </a:p>
        </p:txBody>
      </p:sp>
      <p:sp>
        <p:nvSpPr>
          <p:cNvPr id="5" name="מציין מיקום של מספר שקופית 4">
            <a:extLst>
              <a:ext uri="{FF2B5EF4-FFF2-40B4-BE49-F238E27FC236}">
                <a16:creationId xmlns:a16="http://schemas.microsoft.com/office/drawing/2014/main" id="{2B236494-CA9E-449F-96B4-9C4918CAA35B}"/>
              </a:ext>
            </a:extLst>
          </p:cNvPr>
          <p:cNvSpPr>
            <a:spLocks noGrp="1"/>
          </p:cNvSpPr>
          <p:nvPr>
            <p:ph type="sldNum" sz="quarter" idx="12"/>
          </p:nvPr>
        </p:nvSpPr>
        <p:spPr/>
        <p:txBody>
          <a:bodyPr/>
          <a:lstStyle/>
          <a:p>
            <a:fld id="{E40FB71B-CC77-4C54-A1B1-55F326C89BA6}" type="slidenum">
              <a:rPr lang="en-US" smtClean="0"/>
              <a:t>55</a:t>
            </a:fld>
            <a:endParaRPr lang="en-US"/>
          </a:p>
        </p:txBody>
      </p:sp>
      <p:graphicFrame>
        <p:nvGraphicFramePr>
          <p:cNvPr id="6" name="דיאגרמה 5">
            <a:extLst>
              <a:ext uri="{FF2B5EF4-FFF2-40B4-BE49-F238E27FC236}">
                <a16:creationId xmlns:a16="http://schemas.microsoft.com/office/drawing/2014/main" id="{10718AF6-BB20-4DED-A061-E59D871A1A78}"/>
              </a:ext>
            </a:extLst>
          </p:cNvPr>
          <p:cNvGraphicFramePr/>
          <p:nvPr>
            <p:extLst>
              <p:ext uri="{D42A27DB-BD31-4B8C-83A1-F6EECF244321}">
                <p14:modId xmlns:p14="http://schemas.microsoft.com/office/powerpoint/2010/main" val="4237191072"/>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0813260"/>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כותרת 6">
            <a:extLst>
              <a:ext uri="{FF2B5EF4-FFF2-40B4-BE49-F238E27FC236}">
                <a16:creationId xmlns:a16="http://schemas.microsoft.com/office/drawing/2014/main" id="{E9C46655-ABD0-4DED-A386-E9D18D2F78F4}"/>
              </a:ext>
            </a:extLst>
          </p:cNvPr>
          <p:cNvSpPr>
            <a:spLocks noGrp="1"/>
          </p:cNvSpPr>
          <p:nvPr>
            <p:ph type="title"/>
          </p:nvPr>
        </p:nvSpPr>
        <p:spPr/>
        <p:txBody>
          <a:bodyPr/>
          <a:lstStyle/>
          <a:p>
            <a:r>
              <a:rPr lang="he-IL" dirty="0"/>
              <a:t>אז נתנו לסוכן הכי מוצלח שלנו להתאמן עם שכפולים שלו</a:t>
            </a:r>
          </a:p>
        </p:txBody>
      </p:sp>
      <p:sp>
        <p:nvSpPr>
          <p:cNvPr id="3" name="מציין מיקום של מספר שקופית 2">
            <a:extLst>
              <a:ext uri="{FF2B5EF4-FFF2-40B4-BE49-F238E27FC236}">
                <a16:creationId xmlns:a16="http://schemas.microsoft.com/office/drawing/2014/main" id="{A6B2A11E-48BE-49BF-ABF6-6A8691ED5BA2}"/>
              </a:ext>
            </a:extLst>
          </p:cNvPr>
          <p:cNvSpPr>
            <a:spLocks noGrp="1"/>
          </p:cNvSpPr>
          <p:nvPr>
            <p:ph type="sldNum" sz="quarter" idx="12"/>
          </p:nvPr>
        </p:nvSpPr>
        <p:spPr/>
        <p:txBody>
          <a:bodyPr/>
          <a:lstStyle/>
          <a:p>
            <a:fld id="{E40FB71B-CC77-4C54-A1B1-55F326C89BA6}" type="slidenum">
              <a:rPr lang="en-US" smtClean="0"/>
              <a:t>56</a:t>
            </a:fld>
            <a:endParaRPr lang="en-US"/>
          </a:p>
        </p:txBody>
      </p:sp>
      <p:pic>
        <p:nvPicPr>
          <p:cNvPr id="10" name="exp4">
            <a:hlinkClick r:id="" action="ppaction://media"/>
            <a:extLst>
              <a:ext uri="{FF2B5EF4-FFF2-40B4-BE49-F238E27FC236}">
                <a16:creationId xmlns:a16="http://schemas.microsoft.com/office/drawing/2014/main" id="{6C470E7F-2D69-4753-874D-E5BDA5A72C0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32288" y="2249488"/>
            <a:ext cx="3522662" cy="3541712"/>
          </a:xfrm>
        </p:spPr>
      </p:pic>
      <p:graphicFrame>
        <p:nvGraphicFramePr>
          <p:cNvPr id="9" name="דיאגרמה 8">
            <a:extLst>
              <a:ext uri="{FF2B5EF4-FFF2-40B4-BE49-F238E27FC236}">
                <a16:creationId xmlns:a16="http://schemas.microsoft.com/office/drawing/2014/main" id="{0F0DD32D-AEC2-43CB-8C76-64509D7E1762}"/>
              </a:ext>
            </a:extLst>
          </p:cNvPr>
          <p:cNvGraphicFramePr/>
          <p:nvPr>
            <p:extLst>
              <p:ext uri="{D42A27DB-BD31-4B8C-83A1-F6EECF244321}">
                <p14:modId xmlns:p14="http://schemas.microsoft.com/office/powerpoint/2010/main" val="4237191072"/>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58238148"/>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8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כותרת 6">
            <a:extLst>
              <a:ext uri="{FF2B5EF4-FFF2-40B4-BE49-F238E27FC236}">
                <a16:creationId xmlns:a16="http://schemas.microsoft.com/office/drawing/2014/main" id="{E9C46655-ABD0-4DED-A386-E9D18D2F78F4}"/>
              </a:ext>
            </a:extLst>
          </p:cNvPr>
          <p:cNvSpPr>
            <a:spLocks noGrp="1"/>
          </p:cNvSpPr>
          <p:nvPr>
            <p:ph type="title"/>
          </p:nvPr>
        </p:nvSpPr>
        <p:spPr/>
        <p:txBody>
          <a:bodyPr/>
          <a:lstStyle/>
          <a:p>
            <a:r>
              <a:rPr lang="he-IL" dirty="0"/>
              <a:t>תוצאות – סוכן שהתאמן עם עוד נחשים</a:t>
            </a:r>
            <a:endParaRPr lang="en-IL" dirty="0"/>
          </a:p>
        </p:txBody>
      </p:sp>
      <p:sp>
        <p:nvSpPr>
          <p:cNvPr id="8" name="מציין מיקום תוכן 7">
            <a:extLst>
              <a:ext uri="{FF2B5EF4-FFF2-40B4-BE49-F238E27FC236}">
                <a16:creationId xmlns:a16="http://schemas.microsoft.com/office/drawing/2014/main" id="{CD0707EE-BEB7-4909-99CE-B87036082030}"/>
              </a:ext>
            </a:extLst>
          </p:cNvPr>
          <p:cNvSpPr>
            <a:spLocks noGrp="1"/>
          </p:cNvSpPr>
          <p:nvPr>
            <p:ph idx="1"/>
          </p:nvPr>
        </p:nvSpPr>
        <p:spPr/>
        <p:txBody>
          <a:bodyPr/>
          <a:lstStyle/>
          <a:p>
            <a:r>
              <a:rPr lang="he-IL" dirty="0"/>
              <a:t>שינוי שיטה – מעגלים במקום היצמדות לקיר</a:t>
            </a:r>
          </a:p>
          <a:p>
            <a:r>
              <a:rPr lang="he-IL" dirty="0"/>
              <a:t>אבל הוא עושה בשלב מסוים מהלך טיפש </a:t>
            </a:r>
            <a:r>
              <a:rPr lang="he-IL" b="1" dirty="0"/>
              <a:t>ונכנס בעצמו</a:t>
            </a:r>
          </a:p>
          <a:p>
            <a:r>
              <a:rPr lang="he-IL" dirty="0"/>
              <a:t>למה?</a:t>
            </a:r>
          </a:p>
          <a:p>
            <a:r>
              <a:rPr lang="he-IL" dirty="0"/>
              <a:t>כנראה בגלל הרווחים</a:t>
            </a:r>
          </a:p>
        </p:txBody>
      </p:sp>
      <p:sp>
        <p:nvSpPr>
          <p:cNvPr id="3" name="מציין מיקום של מספר שקופית 2">
            <a:extLst>
              <a:ext uri="{FF2B5EF4-FFF2-40B4-BE49-F238E27FC236}">
                <a16:creationId xmlns:a16="http://schemas.microsoft.com/office/drawing/2014/main" id="{025C6D54-5E98-4A3B-B88B-2ABDC4EE3342}"/>
              </a:ext>
            </a:extLst>
          </p:cNvPr>
          <p:cNvSpPr>
            <a:spLocks noGrp="1"/>
          </p:cNvSpPr>
          <p:nvPr>
            <p:ph type="sldNum" sz="quarter" idx="12"/>
          </p:nvPr>
        </p:nvSpPr>
        <p:spPr/>
        <p:txBody>
          <a:bodyPr/>
          <a:lstStyle/>
          <a:p>
            <a:fld id="{E40FB71B-CC77-4C54-A1B1-55F326C89BA6}" type="slidenum">
              <a:rPr lang="en-US" smtClean="0"/>
              <a:t>57</a:t>
            </a:fld>
            <a:endParaRPr lang="en-US"/>
          </a:p>
        </p:txBody>
      </p:sp>
      <p:graphicFrame>
        <p:nvGraphicFramePr>
          <p:cNvPr id="6" name="דיאגרמה 5">
            <a:extLst>
              <a:ext uri="{FF2B5EF4-FFF2-40B4-BE49-F238E27FC236}">
                <a16:creationId xmlns:a16="http://schemas.microsoft.com/office/drawing/2014/main" id="{C29E8DF0-B778-41FC-B29A-A9D2797A2FB0}"/>
              </a:ext>
            </a:extLst>
          </p:cNvPr>
          <p:cNvGraphicFramePr/>
          <p:nvPr>
            <p:extLst>
              <p:ext uri="{D42A27DB-BD31-4B8C-83A1-F6EECF244321}">
                <p14:modId xmlns:p14="http://schemas.microsoft.com/office/powerpoint/2010/main" val="3916595548"/>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9558561"/>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42E653-9FE3-4BE9-B135-58AB101F86DB}"/>
              </a:ext>
            </a:extLst>
          </p:cNvPr>
          <p:cNvSpPr>
            <a:spLocks noGrp="1"/>
          </p:cNvSpPr>
          <p:nvPr>
            <p:ph type="title"/>
          </p:nvPr>
        </p:nvSpPr>
        <p:spPr/>
        <p:txBody>
          <a:bodyPr/>
          <a:lstStyle/>
          <a:p>
            <a:r>
              <a:rPr lang="he-IL" dirty="0"/>
              <a:t>סוכן גרסה 4.0</a:t>
            </a:r>
            <a:endParaRPr lang="en-IL" dirty="0"/>
          </a:p>
        </p:txBody>
      </p:sp>
      <p:sp>
        <p:nvSpPr>
          <p:cNvPr id="3" name="מציין מיקום תוכן 2">
            <a:extLst>
              <a:ext uri="{FF2B5EF4-FFF2-40B4-BE49-F238E27FC236}">
                <a16:creationId xmlns:a16="http://schemas.microsoft.com/office/drawing/2014/main" id="{0D0F2A53-049F-4456-8CCD-04364D7103EE}"/>
              </a:ext>
            </a:extLst>
          </p:cNvPr>
          <p:cNvSpPr>
            <a:spLocks noGrp="1"/>
          </p:cNvSpPr>
          <p:nvPr>
            <p:ph idx="1"/>
          </p:nvPr>
        </p:nvSpPr>
        <p:spPr/>
        <p:txBody>
          <a:bodyPr/>
          <a:lstStyle/>
          <a:p>
            <a:r>
              <a:rPr lang="he-IL" dirty="0"/>
              <a:t>הסיבוב של </a:t>
            </a:r>
            <a:r>
              <a:rPr lang="en-US" dirty="0" err="1"/>
              <a:t>scipy</a:t>
            </a:r>
            <a:r>
              <a:rPr lang="he-IL" dirty="0"/>
              <a:t> עובד טוב לאחר העיבוד החדש</a:t>
            </a:r>
          </a:p>
          <a:p>
            <a:r>
              <a:rPr lang="he-IL" dirty="0"/>
              <a:t>אז ניסינו להריץ... (בלי רווחים)</a:t>
            </a:r>
          </a:p>
          <a:p>
            <a:r>
              <a:rPr lang="he-IL" b="1" dirty="0"/>
              <a:t>יצאה מפלצת</a:t>
            </a:r>
            <a:endParaRPr lang="en-IL" b="1" dirty="0"/>
          </a:p>
        </p:txBody>
      </p:sp>
      <p:sp>
        <p:nvSpPr>
          <p:cNvPr id="5" name="מציין מיקום של מספר שקופית 4">
            <a:extLst>
              <a:ext uri="{FF2B5EF4-FFF2-40B4-BE49-F238E27FC236}">
                <a16:creationId xmlns:a16="http://schemas.microsoft.com/office/drawing/2014/main" id="{C038E3EE-D0E9-4E00-9618-64711A293626}"/>
              </a:ext>
            </a:extLst>
          </p:cNvPr>
          <p:cNvSpPr>
            <a:spLocks noGrp="1"/>
          </p:cNvSpPr>
          <p:nvPr>
            <p:ph type="sldNum" sz="quarter" idx="12"/>
          </p:nvPr>
        </p:nvSpPr>
        <p:spPr/>
        <p:txBody>
          <a:bodyPr/>
          <a:lstStyle/>
          <a:p>
            <a:fld id="{E40FB71B-CC77-4C54-A1B1-55F326C89BA6}" type="slidenum">
              <a:rPr lang="en-US" smtClean="0"/>
              <a:t>58</a:t>
            </a:fld>
            <a:endParaRPr lang="en-US"/>
          </a:p>
        </p:txBody>
      </p:sp>
      <p:graphicFrame>
        <p:nvGraphicFramePr>
          <p:cNvPr id="6" name="דיאגרמה 5">
            <a:extLst>
              <a:ext uri="{FF2B5EF4-FFF2-40B4-BE49-F238E27FC236}">
                <a16:creationId xmlns:a16="http://schemas.microsoft.com/office/drawing/2014/main" id="{2698BEF3-46E2-46EB-91A6-3DBEB75E4F53}"/>
              </a:ext>
            </a:extLst>
          </p:cNvPr>
          <p:cNvGraphicFramePr/>
          <p:nvPr>
            <p:extLst>
              <p:ext uri="{D42A27DB-BD31-4B8C-83A1-F6EECF244321}">
                <p14:modId xmlns:p14="http://schemas.microsoft.com/office/powerpoint/2010/main" val="3384371677"/>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77014"/>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7">
            <a:extLst>
              <a:ext uri="{FF2B5EF4-FFF2-40B4-BE49-F238E27FC236}">
                <a16:creationId xmlns:a16="http://schemas.microsoft.com/office/drawing/2014/main" id="{E0CEF821-7237-4CA5-9BFE-FBC07DFDBB86}"/>
              </a:ext>
            </a:extLst>
          </p:cNvPr>
          <p:cNvSpPr>
            <a:spLocks noGrp="1"/>
          </p:cNvSpPr>
          <p:nvPr>
            <p:ph type="title"/>
          </p:nvPr>
        </p:nvSpPr>
        <p:spPr/>
        <p:txBody>
          <a:bodyPr/>
          <a:lstStyle/>
          <a:p>
            <a:pPr algn="r" rtl="1"/>
            <a:r>
              <a:rPr lang="he-IL" sz="4000" dirty="0">
                <a:latin typeface="Calibri" panose="020F0502020204030204" pitchFamily="34" charset="0"/>
                <a:cs typeface="Calibri" panose="020F0502020204030204" pitchFamily="34" charset="0"/>
              </a:rPr>
              <a:t>משחק טוב של הרשת</a:t>
            </a:r>
            <a:endParaRPr lang="en-IL" sz="40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0" name="מציין מיקום תוכן 9">
                <a:extLst>
                  <a:ext uri="{FF2B5EF4-FFF2-40B4-BE49-F238E27FC236}">
                    <a16:creationId xmlns:a16="http://schemas.microsoft.com/office/drawing/2014/main" id="{02CDE154-F602-47CC-B73E-F5699941B70C}"/>
                  </a:ext>
                </a:extLst>
              </p:cNvPr>
              <p:cNvSpPr>
                <a:spLocks noGrp="1"/>
              </p:cNvSpPr>
              <p:nvPr>
                <p:ph sz="half" idx="2"/>
              </p:nvPr>
            </p:nvSpPr>
            <p:spPr/>
            <p:txBody>
              <a:bodyPr/>
              <a:lstStyle/>
              <a:p>
                <a:pPr algn="r" rtl="1"/>
                <a:r>
                  <a:rPr lang="he-IL" dirty="0"/>
                  <a:t>מתחמקת טוב מעצמה ומהקירות</a:t>
                </a:r>
              </a:p>
              <a:p>
                <a:pPr algn="r" rtl="1"/>
                <a:r>
                  <a:rPr lang="he-IL" dirty="0"/>
                  <a:t>זמן ריצה מעולה (בסרטון: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2</m:t>
                    </m:r>
                  </m:oMath>
                </a14:m>
                <a:r>
                  <a:rPr lang="he-IL" dirty="0"/>
                  <a:t>)</a:t>
                </a:r>
              </a:p>
            </p:txBody>
          </p:sp>
        </mc:Choice>
        <mc:Fallback>
          <p:sp>
            <p:nvSpPr>
              <p:cNvPr id="10" name="מציין מיקום תוכן 9">
                <a:extLst>
                  <a:ext uri="{FF2B5EF4-FFF2-40B4-BE49-F238E27FC236}">
                    <a16:creationId xmlns:a16="http://schemas.microsoft.com/office/drawing/2014/main" id="{02CDE154-F602-47CC-B73E-F5699941B70C}"/>
                  </a:ext>
                </a:extLst>
              </p:cNvPr>
              <p:cNvSpPr>
                <a:spLocks noGrp="1" noRot="1" noChangeAspect="1" noMove="1" noResize="1" noEditPoints="1" noAdjustHandles="1" noChangeArrowheads="1" noChangeShapeType="1" noTextEdit="1"/>
              </p:cNvSpPr>
              <p:nvPr>
                <p:ph sz="half" idx="2"/>
              </p:nvPr>
            </p:nvSpPr>
            <p:spPr>
              <a:blipFill>
                <a:blip r:embed="rId4"/>
                <a:stretch>
                  <a:fillRect t="-2238" r="-2753"/>
                </a:stretch>
              </a:blipFill>
            </p:spPr>
            <p:txBody>
              <a:bodyPr/>
              <a:lstStyle/>
              <a:p>
                <a:r>
                  <a:rPr lang="en-IL">
                    <a:noFill/>
                  </a:rPr>
                  <a:t> </a:t>
                </a:r>
              </a:p>
            </p:txBody>
          </p:sp>
        </mc:Fallback>
      </mc:AlternateContent>
      <p:sp>
        <p:nvSpPr>
          <p:cNvPr id="5" name="מציין מיקום של מספר שקופית 4">
            <a:extLst>
              <a:ext uri="{FF2B5EF4-FFF2-40B4-BE49-F238E27FC236}">
                <a16:creationId xmlns:a16="http://schemas.microsoft.com/office/drawing/2014/main" id="{27B2F09A-E4D1-4726-BEF1-B5E284B04486}"/>
              </a:ext>
            </a:extLst>
          </p:cNvPr>
          <p:cNvSpPr>
            <a:spLocks noGrp="1"/>
          </p:cNvSpPr>
          <p:nvPr>
            <p:ph type="sldNum" sz="quarter" idx="12"/>
          </p:nvPr>
        </p:nvSpPr>
        <p:spPr/>
        <p:txBody>
          <a:bodyPr/>
          <a:lstStyle/>
          <a:p>
            <a:fld id="{E40FB71B-CC77-4C54-A1B1-55F326C89BA6}" type="slidenum">
              <a:rPr lang="en-US" smtClean="0"/>
              <a:t>59</a:t>
            </a:fld>
            <a:endParaRPr lang="en-US"/>
          </a:p>
        </p:txBody>
      </p:sp>
      <p:pic>
        <p:nvPicPr>
          <p:cNvPr id="11" name="רוטייט משחק ארוך">
            <a:hlinkClick r:id="" action="ppaction://media"/>
            <a:extLst>
              <a:ext uri="{FF2B5EF4-FFF2-40B4-BE49-F238E27FC236}">
                <a16:creationId xmlns:a16="http://schemas.microsoft.com/office/drawing/2014/main" id="{BE175B0F-B7D4-41ED-8981-9B602F4166E6}"/>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1790168" y="2249488"/>
            <a:ext cx="3580877" cy="3541712"/>
          </a:xfrm>
          <a:prstGeom prst="rect">
            <a:avLst/>
          </a:prstGeom>
        </p:spPr>
      </p:pic>
      <p:graphicFrame>
        <p:nvGraphicFramePr>
          <p:cNvPr id="12" name="דיאגרמה 11">
            <a:extLst>
              <a:ext uri="{FF2B5EF4-FFF2-40B4-BE49-F238E27FC236}">
                <a16:creationId xmlns:a16="http://schemas.microsoft.com/office/drawing/2014/main" id="{8B492F03-ED85-4821-839C-5DA779069A8F}"/>
              </a:ext>
            </a:extLst>
          </p:cNvPr>
          <p:cNvGraphicFramePr/>
          <p:nvPr>
            <p:extLst>
              <p:ext uri="{D42A27DB-BD31-4B8C-83A1-F6EECF244321}">
                <p14:modId xmlns:p14="http://schemas.microsoft.com/office/powerpoint/2010/main" val="3347799971"/>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99359400"/>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mute="1">
                <p:cTn id="12"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F67CC9-D773-4B4B-8A55-D5DAEC341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3E2763A-857B-48CA-A177-76A1EC44517E}"/>
              </a:ext>
            </a:extLst>
          </p:cNvPr>
          <p:cNvSpPr>
            <a:spLocks noGrp="1"/>
          </p:cNvSpPr>
          <p:nvPr>
            <p:ph type="title"/>
          </p:nvPr>
        </p:nvSpPr>
        <p:spPr>
          <a:xfrm>
            <a:off x="1141413" y="618518"/>
            <a:ext cx="9905998" cy="1478570"/>
          </a:xfrm>
        </p:spPr>
        <p:txBody>
          <a:bodyPr>
            <a:normAutofit/>
          </a:bodyPr>
          <a:lstStyle/>
          <a:p>
            <a:r>
              <a:rPr lang="en-US"/>
              <a:t>Reinforcement learning</a:t>
            </a:r>
            <a:r>
              <a:rPr lang="he-IL"/>
              <a:t>  (למידת חיזוק) </a:t>
            </a:r>
            <a:endParaRPr lang="en-US"/>
          </a:p>
        </p:txBody>
      </p:sp>
      <p:graphicFrame>
        <p:nvGraphicFramePr>
          <p:cNvPr id="5" name="Content Placeholder 2">
            <a:extLst>
              <a:ext uri="{FF2B5EF4-FFF2-40B4-BE49-F238E27FC236}">
                <a16:creationId xmlns:a16="http://schemas.microsoft.com/office/drawing/2014/main" id="{A883D81D-74F3-4498-AC2C-CDB15A3EA764}"/>
              </a:ext>
            </a:extLst>
          </p:cNvPr>
          <p:cNvGraphicFramePr>
            <a:graphicFrameLocks noGrp="1"/>
          </p:cNvGraphicFramePr>
          <p:nvPr>
            <p:ph idx="1"/>
            <p:extLst>
              <p:ext uri="{D42A27DB-BD31-4B8C-83A1-F6EECF244321}">
                <p14:modId xmlns:p14="http://schemas.microsoft.com/office/powerpoint/2010/main" val="3983025709"/>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ציין מיקום של מספר שקופית 3">
            <a:extLst>
              <a:ext uri="{FF2B5EF4-FFF2-40B4-BE49-F238E27FC236}">
                <a16:creationId xmlns:a16="http://schemas.microsoft.com/office/drawing/2014/main" id="{63E4BC0C-39BA-4C05-B3E6-1E7F48E45D51}"/>
              </a:ext>
            </a:extLst>
          </p:cNvPr>
          <p:cNvSpPr>
            <a:spLocks noGrp="1"/>
          </p:cNvSpPr>
          <p:nvPr>
            <p:ph type="sldNum" sz="quarter" idx="12"/>
          </p:nvPr>
        </p:nvSpPr>
        <p:spPr/>
        <p:txBody>
          <a:bodyPr/>
          <a:lstStyle/>
          <a:p>
            <a:fld id="{E40FB71B-CC77-4C54-A1B1-55F326C89BA6}" type="slidenum">
              <a:rPr lang="en-US" smtClean="0"/>
              <a:t>6</a:t>
            </a:fld>
            <a:endParaRPr lang="en-US"/>
          </a:p>
        </p:txBody>
      </p:sp>
      <p:graphicFrame>
        <p:nvGraphicFramePr>
          <p:cNvPr id="8" name="דיאגרמה 7">
            <a:extLst>
              <a:ext uri="{FF2B5EF4-FFF2-40B4-BE49-F238E27FC236}">
                <a16:creationId xmlns:a16="http://schemas.microsoft.com/office/drawing/2014/main" id="{4752E90D-FCE2-4C04-BCE7-A832F3550C8B}"/>
              </a:ext>
            </a:extLst>
          </p:cNvPr>
          <p:cNvGraphicFramePr/>
          <p:nvPr>
            <p:extLst>
              <p:ext uri="{D42A27DB-BD31-4B8C-83A1-F6EECF244321}">
                <p14:modId xmlns:p14="http://schemas.microsoft.com/office/powerpoint/2010/main" val="1869587282"/>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64854520"/>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7">
            <a:extLst>
              <a:ext uri="{FF2B5EF4-FFF2-40B4-BE49-F238E27FC236}">
                <a16:creationId xmlns:a16="http://schemas.microsoft.com/office/drawing/2014/main" id="{E0CEF821-7237-4CA5-9BFE-FBC07DFDBB86}"/>
              </a:ext>
            </a:extLst>
          </p:cNvPr>
          <p:cNvSpPr>
            <a:spLocks noGrp="1"/>
          </p:cNvSpPr>
          <p:nvPr>
            <p:ph type="title"/>
          </p:nvPr>
        </p:nvSpPr>
        <p:spPr/>
        <p:txBody>
          <a:bodyPr/>
          <a:lstStyle/>
          <a:p>
            <a:pPr algn="r" rtl="1"/>
            <a:r>
              <a:rPr lang="he-IL" sz="4000" dirty="0">
                <a:latin typeface="Calibri" panose="020F0502020204030204" pitchFamily="34" charset="0"/>
                <a:cs typeface="Calibri" panose="020F0502020204030204" pitchFamily="34" charset="0"/>
              </a:rPr>
              <a:t>משחק של הרשת עם רווחים</a:t>
            </a:r>
            <a:endParaRPr lang="en-IL" sz="4000" dirty="0">
              <a:latin typeface="Calibri" panose="020F0502020204030204" pitchFamily="34" charset="0"/>
              <a:cs typeface="Calibri" panose="020F0502020204030204" pitchFamily="34" charset="0"/>
            </a:endParaRPr>
          </a:p>
        </p:txBody>
      </p:sp>
      <p:sp>
        <p:nvSpPr>
          <p:cNvPr id="10" name="מציין מיקום תוכן 9">
            <a:extLst>
              <a:ext uri="{FF2B5EF4-FFF2-40B4-BE49-F238E27FC236}">
                <a16:creationId xmlns:a16="http://schemas.microsoft.com/office/drawing/2014/main" id="{02CDE154-F602-47CC-B73E-F5699941B70C}"/>
              </a:ext>
            </a:extLst>
          </p:cNvPr>
          <p:cNvSpPr>
            <a:spLocks noGrp="1"/>
          </p:cNvSpPr>
          <p:nvPr>
            <p:ph sz="half" idx="2"/>
          </p:nvPr>
        </p:nvSpPr>
        <p:spPr/>
        <p:txBody>
          <a:bodyPr/>
          <a:lstStyle/>
          <a:p>
            <a:pPr algn="r" rtl="1"/>
            <a:r>
              <a:rPr lang="he-IL" dirty="0"/>
              <a:t>מקשה על הרשת מאוד</a:t>
            </a:r>
          </a:p>
          <a:p>
            <a:pPr algn="r" rtl="1"/>
            <a:r>
              <a:rPr lang="he-IL" dirty="0"/>
              <a:t>התאמנה בלי רווחים</a:t>
            </a:r>
          </a:p>
        </p:txBody>
      </p:sp>
      <p:sp>
        <p:nvSpPr>
          <p:cNvPr id="5" name="מציין מיקום של מספר שקופית 4">
            <a:extLst>
              <a:ext uri="{FF2B5EF4-FFF2-40B4-BE49-F238E27FC236}">
                <a16:creationId xmlns:a16="http://schemas.microsoft.com/office/drawing/2014/main" id="{27B2F09A-E4D1-4726-BEF1-B5E284B04486}"/>
              </a:ext>
            </a:extLst>
          </p:cNvPr>
          <p:cNvSpPr>
            <a:spLocks noGrp="1"/>
          </p:cNvSpPr>
          <p:nvPr>
            <p:ph type="sldNum" sz="quarter" idx="12"/>
          </p:nvPr>
        </p:nvSpPr>
        <p:spPr/>
        <p:txBody>
          <a:bodyPr/>
          <a:lstStyle/>
          <a:p>
            <a:fld id="{E40FB71B-CC77-4C54-A1B1-55F326C89BA6}" type="slidenum">
              <a:rPr lang="en-US" smtClean="0"/>
              <a:t>60</a:t>
            </a:fld>
            <a:endParaRPr lang="en-US"/>
          </a:p>
        </p:txBody>
      </p:sp>
      <p:pic>
        <p:nvPicPr>
          <p:cNvPr id="9" name="רוטייט נפסל עם רווחים">
            <a:hlinkClick r:id="" action="ppaction://media"/>
            <a:extLst>
              <a:ext uri="{FF2B5EF4-FFF2-40B4-BE49-F238E27FC236}">
                <a16:creationId xmlns:a16="http://schemas.microsoft.com/office/drawing/2014/main" id="{038D83D8-F8F9-4E4B-9FA4-5B68ACB77BC9}"/>
              </a:ext>
            </a:extLst>
          </p:cNvPr>
          <p:cNvPicPr>
            <a:picLocks noGrp="1" noChangeAspect="1"/>
          </p:cNvPicPr>
          <p:nvPr>
            <p:ph sz="half" idx="1"/>
            <a:videoFile r:link="rId1"/>
            <p:extLst>
              <p:ext uri="{DAA4B4D4-6D71-4841-9C94-3DE7FCFB9230}">
                <p14:media xmlns:p14="http://schemas.microsoft.com/office/powerpoint/2010/main" r:embed="rId2">
                  <p14:trim st="360"/>
                </p14:media>
              </p:ext>
            </p:extLst>
          </p:nvPr>
        </p:nvPicPr>
        <p:blipFill>
          <a:blip r:embed="rId4"/>
          <a:stretch>
            <a:fillRect/>
          </a:stretch>
        </p:blipFill>
        <p:spPr>
          <a:xfrm>
            <a:off x="1778782" y="2249488"/>
            <a:ext cx="3603649" cy="3541712"/>
          </a:xfrm>
          <a:prstGeom prst="rect">
            <a:avLst/>
          </a:prstGeom>
        </p:spPr>
      </p:pic>
      <p:graphicFrame>
        <p:nvGraphicFramePr>
          <p:cNvPr id="12" name="דיאגרמה 11">
            <a:extLst>
              <a:ext uri="{FF2B5EF4-FFF2-40B4-BE49-F238E27FC236}">
                <a16:creationId xmlns:a16="http://schemas.microsoft.com/office/drawing/2014/main" id="{0A873D47-E319-4162-843B-1EEF434806AE}"/>
              </a:ext>
            </a:extLst>
          </p:cNvPr>
          <p:cNvGraphicFramePr/>
          <p:nvPr>
            <p:extLst>
              <p:ext uri="{D42A27DB-BD31-4B8C-83A1-F6EECF244321}">
                <p14:modId xmlns:p14="http://schemas.microsoft.com/office/powerpoint/2010/main" val="3347799971"/>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32411011"/>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5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mute="1">
                <p:cTn id="12" fill="hold" display="0">
                  <p:stCondLst>
                    <p:cond delay="indefinite"/>
                  </p:stCondLst>
                </p:cTn>
                <p:tgtEl>
                  <p:spTgt spid="9"/>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7">
            <a:extLst>
              <a:ext uri="{FF2B5EF4-FFF2-40B4-BE49-F238E27FC236}">
                <a16:creationId xmlns:a16="http://schemas.microsoft.com/office/drawing/2014/main" id="{E0CEF821-7237-4CA5-9BFE-FBC07DFDBB86}"/>
              </a:ext>
            </a:extLst>
          </p:cNvPr>
          <p:cNvSpPr>
            <a:spLocks noGrp="1"/>
          </p:cNvSpPr>
          <p:nvPr>
            <p:ph type="title"/>
          </p:nvPr>
        </p:nvSpPr>
        <p:spPr/>
        <p:txBody>
          <a:bodyPr/>
          <a:lstStyle/>
          <a:p>
            <a:pPr algn="r" rtl="1"/>
            <a:r>
              <a:rPr lang="he-IL" sz="4000" dirty="0">
                <a:latin typeface="Calibri" panose="020F0502020204030204" pitchFamily="34" charset="0"/>
                <a:cs typeface="Calibri" panose="020F0502020204030204" pitchFamily="34" charset="0"/>
              </a:rPr>
              <a:t>משחק של 4.0 נגד 3.0</a:t>
            </a:r>
            <a:endParaRPr lang="en-IL" sz="4000" dirty="0">
              <a:latin typeface="Calibri" panose="020F0502020204030204" pitchFamily="34" charset="0"/>
              <a:cs typeface="Calibri" panose="020F0502020204030204" pitchFamily="34" charset="0"/>
            </a:endParaRPr>
          </a:p>
        </p:txBody>
      </p:sp>
      <p:sp>
        <p:nvSpPr>
          <p:cNvPr id="10" name="מציין מיקום תוכן 9">
            <a:extLst>
              <a:ext uri="{FF2B5EF4-FFF2-40B4-BE49-F238E27FC236}">
                <a16:creationId xmlns:a16="http://schemas.microsoft.com/office/drawing/2014/main" id="{02CDE154-F602-47CC-B73E-F5699941B70C}"/>
              </a:ext>
            </a:extLst>
          </p:cNvPr>
          <p:cNvSpPr>
            <a:spLocks noGrp="1"/>
          </p:cNvSpPr>
          <p:nvPr>
            <p:ph sz="half" idx="2"/>
          </p:nvPr>
        </p:nvSpPr>
        <p:spPr/>
        <p:txBody>
          <a:bodyPr/>
          <a:lstStyle/>
          <a:p>
            <a:pPr algn="r" rtl="1"/>
            <a:r>
              <a:rPr lang="he-IL" b="1" dirty="0"/>
              <a:t>שיפור משמעותי</a:t>
            </a:r>
          </a:p>
          <a:p>
            <a:pPr algn="r" rtl="1"/>
            <a:r>
              <a:rPr lang="he-IL" dirty="0"/>
              <a:t>הפסידה כאשר נוצר לה רווח</a:t>
            </a:r>
          </a:p>
        </p:txBody>
      </p:sp>
      <p:sp>
        <p:nvSpPr>
          <p:cNvPr id="5" name="מציין מיקום של מספר שקופית 4">
            <a:extLst>
              <a:ext uri="{FF2B5EF4-FFF2-40B4-BE49-F238E27FC236}">
                <a16:creationId xmlns:a16="http://schemas.microsoft.com/office/drawing/2014/main" id="{27B2F09A-E4D1-4726-BEF1-B5E284B04486}"/>
              </a:ext>
            </a:extLst>
          </p:cNvPr>
          <p:cNvSpPr>
            <a:spLocks noGrp="1"/>
          </p:cNvSpPr>
          <p:nvPr>
            <p:ph type="sldNum" sz="quarter" idx="12"/>
          </p:nvPr>
        </p:nvSpPr>
        <p:spPr/>
        <p:txBody>
          <a:bodyPr/>
          <a:lstStyle/>
          <a:p>
            <a:fld id="{E40FB71B-CC77-4C54-A1B1-55F326C89BA6}" type="slidenum">
              <a:rPr lang="en-US" smtClean="0"/>
              <a:t>61</a:t>
            </a:fld>
            <a:endParaRPr lang="en-US"/>
          </a:p>
        </p:txBody>
      </p:sp>
      <p:pic>
        <p:nvPicPr>
          <p:cNvPr id="4" name="רוטייט נגד 3 מהדור הקודם">
            <a:hlinkClick r:id="" action="ppaction://media"/>
            <a:extLst>
              <a:ext uri="{FF2B5EF4-FFF2-40B4-BE49-F238E27FC236}">
                <a16:creationId xmlns:a16="http://schemas.microsoft.com/office/drawing/2014/main" id="{E05E0946-2B69-41E5-A060-A1CCD26B4BE5}"/>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1790700" y="2249488"/>
            <a:ext cx="3581400" cy="3541712"/>
          </a:xfrm>
        </p:spPr>
      </p:pic>
      <p:graphicFrame>
        <p:nvGraphicFramePr>
          <p:cNvPr id="11" name="דיאגרמה 10">
            <a:extLst>
              <a:ext uri="{FF2B5EF4-FFF2-40B4-BE49-F238E27FC236}">
                <a16:creationId xmlns:a16="http://schemas.microsoft.com/office/drawing/2014/main" id="{AA57B894-0F05-4D2A-9E1E-409C57D72E3A}"/>
              </a:ext>
            </a:extLst>
          </p:cNvPr>
          <p:cNvGraphicFramePr/>
          <p:nvPr>
            <p:extLst>
              <p:ext uri="{D42A27DB-BD31-4B8C-83A1-F6EECF244321}">
                <p14:modId xmlns:p14="http://schemas.microsoft.com/office/powerpoint/2010/main" val="3347799971"/>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16679968"/>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FEE0B-3103-4B09-984B-1D54882513AF}"/>
              </a:ext>
            </a:extLst>
          </p:cNvPr>
          <p:cNvSpPr>
            <a:spLocks noGrp="1"/>
          </p:cNvSpPr>
          <p:nvPr>
            <p:ph type="title"/>
          </p:nvPr>
        </p:nvSpPr>
        <p:spPr/>
        <p:txBody>
          <a:bodyPr/>
          <a:lstStyle/>
          <a:p>
            <a:r>
              <a:rPr lang="he-IL"/>
              <a:t>כיוונים להמשך</a:t>
            </a:r>
            <a:endParaRPr lang="en-US"/>
          </a:p>
        </p:txBody>
      </p:sp>
      <p:sp>
        <p:nvSpPr>
          <p:cNvPr id="3" name="Content Placeholder 2">
            <a:extLst>
              <a:ext uri="{FF2B5EF4-FFF2-40B4-BE49-F238E27FC236}">
                <a16:creationId xmlns:a16="http://schemas.microsoft.com/office/drawing/2014/main" id="{C12A8A3A-5B00-4A8E-9ADF-F045EB23C12B}"/>
              </a:ext>
            </a:extLst>
          </p:cNvPr>
          <p:cNvSpPr>
            <a:spLocks noGrp="1"/>
          </p:cNvSpPr>
          <p:nvPr>
            <p:ph idx="1"/>
          </p:nvPr>
        </p:nvSpPr>
        <p:spPr/>
        <p:txBody>
          <a:bodyPr/>
          <a:lstStyle/>
          <a:p>
            <a:r>
              <a:rPr lang="he-IL" dirty="0"/>
              <a:t>התממשקות עם האינטרנט בעזרת </a:t>
            </a:r>
            <a:r>
              <a:rPr lang="en-US" dirty="0"/>
              <a:t>selenium</a:t>
            </a:r>
            <a:endParaRPr lang="he-IL" dirty="0"/>
          </a:p>
          <a:p>
            <a:r>
              <a:rPr lang="he-IL" dirty="0"/>
              <a:t>לנסות פונקציית </a:t>
            </a:r>
            <a:r>
              <a:rPr lang="en-US" dirty="0"/>
              <a:t>reward</a:t>
            </a:r>
            <a:r>
              <a:rPr lang="he-IL" dirty="0"/>
              <a:t> חכמה יותר שמתחילה להוריד לשחקן כבר כשהשחקן מגיע למצב שהוא לא יכול להינצל ממנו</a:t>
            </a:r>
          </a:p>
          <a:p>
            <a:r>
              <a:rPr lang="he-IL" dirty="0"/>
              <a:t>ופשוט לאמן עוד ועוד </a:t>
            </a:r>
            <a:r>
              <a:rPr lang="he-IL" dirty="0" err="1"/>
              <a:t>ועודדדדד</a:t>
            </a:r>
            <a:endParaRPr lang="he-IL" dirty="0"/>
          </a:p>
          <a:p>
            <a:endParaRPr lang="he-IL" dirty="0"/>
          </a:p>
        </p:txBody>
      </p:sp>
      <p:sp>
        <p:nvSpPr>
          <p:cNvPr id="5" name="מציין מיקום של מספר שקופית 4">
            <a:extLst>
              <a:ext uri="{FF2B5EF4-FFF2-40B4-BE49-F238E27FC236}">
                <a16:creationId xmlns:a16="http://schemas.microsoft.com/office/drawing/2014/main" id="{C2F0AD86-B0B8-44F9-AC30-9ACF244E45F7}"/>
              </a:ext>
            </a:extLst>
          </p:cNvPr>
          <p:cNvSpPr>
            <a:spLocks noGrp="1"/>
          </p:cNvSpPr>
          <p:nvPr>
            <p:ph type="sldNum" sz="quarter" idx="12"/>
          </p:nvPr>
        </p:nvSpPr>
        <p:spPr/>
        <p:txBody>
          <a:bodyPr/>
          <a:lstStyle/>
          <a:p>
            <a:fld id="{E40FB71B-CC77-4C54-A1B1-55F326C89BA6}" type="slidenum">
              <a:rPr lang="en-US" smtClean="0"/>
              <a:t>62</a:t>
            </a:fld>
            <a:endParaRPr lang="en-US"/>
          </a:p>
        </p:txBody>
      </p:sp>
    </p:spTree>
    <p:extLst>
      <p:ext uri="{BB962C8B-B14F-4D97-AF65-F5344CB8AC3E}">
        <p14:creationId xmlns:p14="http://schemas.microsoft.com/office/powerpoint/2010/main" val="3251725815"/>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D3B3D-946F-4C4A-8DCF-1D8639362244}"/>
              </a:ext>
            </a:extLst>
          </p:cNvPr>
          <p:cNvSpPr>
            <a:spLocks noGrp="1"/>
          </p:cNvSpPr>
          <p:nvPr>
            <p:ph type="title"/>
          </p:nvPr>
        </p:nvSpPr>
        <p:spPr>
          <a:xfrm>
            <a:off x="1143001" y="2689715"/>
            <a:ext cx="9905998" cy="1478570"/>
          </a:xfrm>
        </p:spPr>
        <p:txBody>
          <a:bodyPr>
            <a:normAutofit/>
          </a:bodyPr>
          <a:lstStyle/>
          <a:p>
            <a:r>
              <a:rPr lang="he-IL" sz="6600" dirty="0"/>
              <a:t>הסוף – תודה רבה על ההקשבה</a:t>
            </a:r>
            <a:endParaRPr lang="en-US" sz="6600" dirty="0"/>
          </a:p>
        </p:txBody>
      </p:sp>
      <p:sp>
        <p:nvSpPr>
          <p:cNvPr id="5" name="מציין מיקום של מספר שקופית 4">
            <a:extLst>
              <a:ext uri="{FF2B5EF4-FFF2-40B4-BE49-F238E27FC236}">
                <a16:creationId xmlns:a16="http://schemas.microsoft.com/office/drawing/2014/main" id="{B8D5ACB0-1C0B-4E8A-A1F3-DDF4C6992993}"/>
              </a:ext>
            </a:extLst>
          </p:cNvPr>
          <p:cNvSpPr>
            <a:spLocks noGrp="1"/>
          </p:cNvSpPr>
          <p:nvPr>
            <p:ph type="sldNum" sz="quarter" idx="12"/>
          </p:nvPr>
        </p:nvSpPr>
        <p:spPr/>
        <p:txBody>
          <a:bodyPr/>
          <a:lstStyle/>
          <a:p>
            <a:fld id="{E40FB71B-CC77-4C54-A1B1-55F326C89BA6}" type="slidenum">
              <a:rPr lang="en-US" smtClean="0"/>
              <a:t>63</a:t>
            </a:fld>
            <a:endParaRPr lang="en-US"/>
          </a:p>
        </p:txBody>
      </p:sp>
    </p:spTree>
    <p:extLst>
      <p:ext uri="{BB962C8B-B14F-4D97-AF65-F5344CB8AC3E}">
        <p14:creationId xmlns:p14="http://schemas.microsoft.com/office/powerpoint/2010/main" val="70973591"/>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A9975-126E-460C-BC15-A0734E356CE8}"/>
              </a:ext>
            </a:extLst>
          </p:cNvPr>
          <p:cNvSpPr>
            <a:spLocks noGrp="1"/>
          </p:cNvSpPr>
          <p:nvPr>
            <p:ph type="title"/>
          </p:nvPr>
        </p:nvSpPr>
        <p:spPr/>
        <p:txBody>
          <a:bodyPr/>
          <a:lstStyle/>
          <a:p>
            <a:r>
              <a:rPr lang="he-IL"/>
              <a:t>תוצאות – גרסה 1</a:t>
            </a:r>
            <a:endParaRPr lang="en-US"/>
          </a:p>
        </p:txBody>
      </p:sp>
      <p:sp>
        <p:nvSpPr>
          <p:cNvPr id="3" name="Content Placeholder 2">
            <a:extLst>
              <a:ext uri="{FF2B5EF4-FFF2-40B4-BE49-F238E27FC236}">
                <a16:creationId xmlns:a16="http://schemas.microsoft.com/office/drawing/2014/main" id="{8E100321-3034-4EC7-AD13-A982B0DA2F1B}"/>
              </a:ext>
            </a:extLst>
          </p:cNvPr>
          <p:cNvSpPr>
            <a:spLocks noGrp="1"/>
          </p:cNvSpPr>
          <p:nvPr>
            <p:ph idx="1"/>
          </p:nvPr>
        </p:nvSpPr>
        <p:spPr/>
        <p:txBody>
          <a:bodyPr>
            <a:normAutofit lnSpcReduction="10000"/>
          </a:bodyPr>
          <a:lstStyle/>
          <a:p>
            <a:r>
              <a:rPr lang="he-IL"/>
              <a:t>בעיות:</a:t>
            </a:r>
          </a:p>
          <a:p>
            <a:pPr lvl="1"/>
            <a:r>
              <a:rPr lang="he-IL"/>
              <a:t>למדה לאט מאוד</a:t>
            </a:r>
          </a:p>
          <a:p>
            <a:pPr lvl="1"/>
            <a:r>
              <a:rPr lang="he-IL"/>
              <a:t>שיחקה לאט מאוד ונתקעה הרבה</a:t>
            </a:r>
          </a:p>
          <a:p>
            <a:pPr lvl="1"/>
            <a:r>
              <a:rPr lang="he-IL"/>
              <a:t>למדה ושיחקה עוד יותר לאט כשהוספנו שחקנים</a:t>
            </a:r>
          </a:p>
          <a:p>
            <a:pPr lvl="1"/>
            <a:r>
              <a:rPr lang="he-IL"/>
              <a:t>נתקעה בשחקנים אחרים כי היא למדה להתחמק מגבולות כבלוקים</a:t>
            </a:r>
          </a:p>
          <a:p>
            <a:r>
              <a:rPr lang="he-IL"/>
              <a:t>הבעיה הייתה שהיא הייתה מאוד איטית וכשניסינו לאמן אותה עם שחקנים נוספים האימון היה מאוד מאוד איטי וגם המשחק כל הזמן נתקע בגלל כמות הפעולות שהיא עשתה והמידע שהיא הייתה צריכה לעבד</a:t>
            </a:r>
          </a:p>
          <a:p>
            <a:endParaRPr lang="en-US"/>
          </a:p>
        </p:txBody>
      </p:sp>
      <p:sp>
        <p:nvSpPr>
          <p:cNvPr id="5" name="מציין מיקום של מספר שקופית 4">
            <a:extLst>
              <a:ext uri="{FF2B5EF4-FFF2-40B4-BE49-F238E27FC236}">
                <a16:creationId xmlns:a16="http://schemas.microsoft.com/office/drawing/2014/main" id="{1BD0D174-808B-4801-B5D1-17C287B5D0D6}"/>
              </a:ext>
            </a:extLst>
          </p:cNvPr>
          <p:cNvSpPr>
            <a:spLocks noGrp="1"/>
          </p:cNvSpPr>
          <p:nvPr>
            <p:ph type="sldNum" sz="quarter" idx="12"/>
          </p:nvPr>
        </p:nvSpPr>
        <p:spPr/>
        <p:txBody>
          <a:bodyPr/>
          <a:lstStyle/>
          <a:p>
            <a:fld id="{E40FB71B-CC77-4C54-A1B1-55F326C89BA6}" type="slidenum">
              <a:rPr lang="en-US" smtClean="0"/>
              <a:t>64</a:t>
            </a:fld>
            <a:endParaRPr lang="en-US"/>
          </a:p>
        </p:txBody>
      </p:sp>
    </p:spTree>
    <p:extLst>
      <p:ext uri="{BB962C8B-B14F-4D97-AF65-F5344CB8AC3E}">
        <p14:creationId xmlns:p14="http://schemas.microsoft.com/office/powerpoint/2010/main" val="3582542611"/>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AB54-531D-4D91-9C8A-785530CD2464}"/>
              </a:ext>
            </a:extLst>
          </p:cNvPr>
          <p:cNvSpPr>
            <a:spLocks noGrp="1"/>
          </p:cNvSpPr>
          <p:nvPr>
            <p:ph type="title"/>
          </p:nvPr>
        </p:nvSpPr>
        <p:spPr/>
        <p:txBody>
          <a:bodyPr/>
          <a:lstStyle/>
          <a:p>
            <a:r>
              <a:rPr lang="he-IL"/>
              <a:t> שיפורים – סוכן גרסה 2</a:t>
            </a:r>
            <a:endParaRPr lang="en-US"/>
          </a:p>
        </p:txBody>
      </p:sp>
      <p:sp>
        <p:nvSpPr>
          <p:cNvPr id="3" name="Content Placeholder 2">
            <a:extLst>
              <a:ext uri="{FF2B5EF4-FFF2-40B4-BE49-F238E27FC236}">
                <a16:creationId xmlns:a16="http://schemas.microsoft.com/office/drawing/2014/main" id="{0781F47C-FD8E-4C19-B5FB-0D7DE01FF55D}"/>
              </a:ext>
            </a:extLst>
          </p:cNvPr>
          <p:cNvSpPr>
            <a:spLocks noGrp="1"/>
          </p:cNvSpPr>
          <p:nvPr>
            <p:ph idx="1"/>
          </p:nvPr>
        </p:nvSpPr>
        <p:spPr/>
        <p:txBody>
          <a:bodyPr/>
          <a:lstStyle/>
          <a:p>
            <a:pPr marL="514350" indent="-514350">
              <a:buAutoNum type="arabicPeriod"/>
            </a:pPr>
            <a:r>
              <a:rPr lang="he-IL"/>
              <a:t>שינינו את תמונת הגבולות שהרשת רואה מבלוקים לקווים כמו גדר, ככה היה יותר קל לרשת לקשר בין הקווים של הסביבה לקווים שנוצרים על ידי השחקנים שזזים ולדעת להתחמק משניהם</a:t>
            </a:r>
          </a:p>
          <a:p>
            <a:pPr marL="514350" indent="-514350">
              <a:buAutoNum type="arabicPeriod"/>
            </a:pPr>
            <a:r>
              <a:rPr lang="he-IL" b="1"/>
              <a:t>ניסינו להכניס סיבוב אבל ראינו שזה ממש מעוות את הערכים אז ויתרנו</a:t>
            </a:r>
          </a:p>
          <a:p>
            <a:pPr marL="514350" indent="-514350">
              <a:buAutoNum type="arabicPeriod"/>
            </a:pPr>
            <a:r>
              <a:rPr lang="he-IL" b="1"/>
              <a:t>להכניס פה עוד שינויים (אולי זה ששיחקנו עם הפרמטרים וגילינו לדוגמא את הבעיה עם ה-</a:t>
            </a:r>
            <a:r>
              <a:rPr lang="en-US" b="1" err="1"/>
              <a:t>nb_warm_up</a:t>
            </a:r>
            <a:r>
              <a:rPr lang="he-IL" b="1"/>
              <a:t>)</a:t>
            </a:r>
          </a:p>
          <a:p>
            <a:pPr marL="514350" indent="-514350">
              <a:buAutoNum type="arabicPeriod"/>
            </a:pPr>
            <a:endParaRPr lang="en-US"/>
          </a:p>
        </p:txBody>
      </p:sp>
      <p:sp>
        <p:nvSpPr>
          <p:cNvPr id="5" name="מציין מיקום של מספר שקופית 4">
            <a:extLst>
              <a:ext uri="{FF2B5EF4-FFF2-40B4-BE49-F238E27FC236}">
                <a16:creationId xmlns:a16="http://schemas.microsoft.com/office/drawing/2014/main" id="{2482F3BD-F12E-4492-AAF2-E16039F94C62}"/>
              </a:ext>
            </a:extLst>
          </p:cNvPr>
          <p:cNvSpPr>
            <a:spLocks noGrp="1"/>
          </p:cNvSpPr>
          <p:nvPr>
            <p:ph type="sldNum" sz="quarter" idx="12"/>
          </p:nvPr>
        </p:nvSpPr>
        <p:spPr/>
        <p:txBody>
          <a:bodyPr/>
          <a:lstStyle/>
          <a:p>
            <a:fld id="{E40FB71B-CC77-4C54-A1B1-55F326C89BA6}" type="slidenum">
              <a:rPr lang="en-US" smtClean="0"/>
              <a:t>65</a:t>
            </a:fld>
            <a:endParaRPr lang="en-US"/>
          </a:p>
        </p:txBody>
      </p:sp>
    </p:spTree>
    <p:extLst>
      <p:ext uri="{BB962C8B-B14F-4D97-AF65-F5344CB8AC3E}">
        <p14:creationId xmlns:p14="http://schemas.microsoft.com/office/powerpoint/2010/main" val="391704123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D4BE-A25B-43D1-BF19-DF30CCC9DD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048A81-095A-4FF2-82AD-AC9B0760B994}"/>
              </a:ext>
            </a:extLst>
          </p:cNvPr>
          <p:cNvSpPr>
            <a:spLocks noGrp="1"/>
          </p:cNvSpPr>
          <p:nvPr>
            <p:ph idx="1"/>
          </p:nvPr>
        </p:nvSpPr>
        <p:spPr/>
        <p:txBody>
          <a:bodyPr/>
          <a:lstStyle/>
          <a:p>
            <a:endParaRPr lang="en-US"/>
          </a:p>
        </p:txBody>
      </p:sp>
      <p:sp>
        <p:nvSpPr>
          <p:cNvPr id="5" name="מציין מיקום של מספר שקופית 4">
            <a:extLst>
              <a:ext uri="{FF2B5EF4-FFF2-40B4-BE49-F238E27FC236}">
                <a16:creationId xmlns:a16="http://schemas.microsoft.com/office/drawing/2014/main" id="{32CB919D-0F45-46BF-BE05-1CA3D8C4F211}"/>
              </a:ext>
            </a:extLst>
          </p:cNvPr>
          <p:cNvSpPr>
            <a:spLocks noGrp="1"/>
          </p:cNvSpPr>
          <p:nvPr>
            <p:ph type="sldNum" sz="quarter" idx="12"/>
          </p:nvPr>
        </p:nvSpPr>
        <p:spPr/>
        <p:txBody>
          <a:bodyPr/>
          <a:lstStyle/>
          <a:p>
            <a:fld id="{E40FB71B-CC77-4C54-A1B1-55F326C89BA6}" type="slidenum">
              <a:rPr lang="en-US" smtClean="0"/>
              <a:t>66</a:t>
            </a:fld>
            <a:endParaRPr lang="en-US"/>
          </a:p>
        </p:txBody>
      </p:sp>
    </p:spTree>
    <p:extLst>
      <p:ext uri="{BB962C8B-B14F-4D97-AF65-F5344CB8AC3E}">
        <p14:creationId xmlns:p14="http://schemas.microsoft.com/office/powerpoint/2010/main" val="284650570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BA75-960D-4EA1-B6BF-5E5955D0BBBA}"/>
              </a:ext>
            </a:extLst>
          </p:cNvPr>
          <p:cNvSpPr>
            <a:spLocks noGrp="1"/>
          </p:cNvSpPr>
          <p:nvPr>
            <p:ph type="title"/>
          </p:nvPr>
        </p:nvSpPr>
        <p:spPr/>
        <p:txBody>
          <a:bodyPr/>
          <a:lstStyle/>
          <a:p>
            <a:r>
              <a:rPr lang="he-IL"/>
              <a:t>תוצאות – סוכן גרסה 2</a:t>
            </a:r>
            <a:endParaRPr lang="en-US"/>
          </a:p>
        </p:txBody>
      </p:sp>
      <p:sp>
        <p:nvSpPr>
          <p:cNvPr id="3" name="Content Placeholder 2">
            <a:extLst>
              <a:ext uri="{FF2B5EF4-FFF2-40B4-BE49-F238E27FC236}">
                <a16:creationId xmlns:a16="http://schemas.microsoft.com/office/drawing/2014/main" id="{5CF96418-D1E1-4CAB-9345-388FE59C4BD6}"/>
              </a:ext>
            </a:extLst>
          </p:cNvPr>
          <p:cNvSpPr>
            <a:spLocks noGrp="1"/>
          </p:cNvSpPr>
          <p:nvPr>
            <p:ph idx="1"/>
          </p:nvPr>
        </p:nvSpPr>
        <p:spPr/>
        <p:txBody>
          <a:bodyPr/>
          <a:lstStyle/>
          <a:p>
            <a:r>
              <a:rPr lang="he-IL"/>
              <a:t>למרות השינוי שלכאורה לטובה, הרשת למדה ושיחקה הרבה פחות טוב</a:t>
            </a:r>
          </a:p>
          <a:p>
            <a:r>
              <a:rPr lang="he-IL"/>
              <a:t>הבעיה: פונקציית ההקטנה של 2</a:t>
            </a:r>
            <a:r>
              <a:rPr lang="en-US"/>
              <a:t>CV</a:t>
            </a:r>
            <a:r>
              <a:rPr lang="he-IL"/>
              <a:t> שינתה את הערכים ומחקה קווים</a:t>
            </a:r>
          </a:p>
          <a:p>
            <a:r>
              <a:rPr lang="he-IL"/>
              <a:t>הפתרון: יצרנו פונקציית הקטנה משלנו</a:t>
            </a:r>
          </a:p>
          <a:p>
            <a:r>
              <a:rPr lang="he-IL"/>
              <a:t>עוד פתרון: חיפשנו יותר דוגמאות ומידע על המשמעות של כל פרמטר שמשפיע על האימון ושמנו ערכים שראינו שיותר מתאימים </a:t>
            </a:r>
            <a:r>
              <a:rPr lang="he-IL" b="1"/>
              <a:t>(לראות אם מתאים לשים)</a:t>
            </a:r>
            <a:endParaRPr lang="en-US"/>
          </a:p>
        </p:txBody>
      </p:sp>
      <p:sp>
        <p:nvSpPr>
          <p:cNvPr id="5" name="מציין מיקום של מספר שקופית 4">
            <a:extLst>
              <a:ext uri="{FF2B5EF4-FFF2-40B4-BE49-F238E27FC236}">
                <a16:creationId xmlns:a16="http://schemas.microsoft.com/office/drawing/2014/main" id="{F581ADAF-C357-4EC9-BFF2-CA450D7C3CD6}"/>
              </a:ext>
            </a:extLst>
          </p:cNvPr>
          <p:cNvSpPr>
            <a:spLocks noGrp="1"/>
          </p:cNvSpPr>
          <p:nvPr>
            <p:ph type="sldNum" sz="quarter" idx="12"/>
          </p:nvPr>
        </p:nvSpPr>
        <p:spPr/>
        <p:txBody>
          <a:bodyPr/>
          <a:lstStyle/>
          <a:p>
            <a:fld id="{E40FB71B-CC77-4C54-A1B1-55F326C89BA6}" type="slidenum">
              <a:rPr lang="en-US" smtClean="0"/>
              <a:t>67</a:t>
            </a:fld>
            <a:endParaRPr lang="en-US"/>
          </a:p>
        </p:txBody>
      </p:sp>
    </p:spTree>
    <p:extLst>
      <p:ext uri="{BB962C8B-B14F-4D97-AF65-F5344CB8AC3E}">
        <p14:creationId xmlns:p14="http://schemas.microsoft.com/office/powerpoint/2010/main" val="387599553"/>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FF5C-CB80-4FC7-AA0B-D15261A8F7F5}"/>
              </a:ext>
            </a:extLst>
          </p:cNvPr>
          <p:cNvSpPr>
            <a:spLocks noGrp="1"/>
          </p:cNvSpPr>
          <p:nvPr>
            <p:ph type="title"/>
          </p:nvPr>
        </p:nvSpPr>
        <p:spPr/>
        <p:txBody>
          <a:bodyPr/>
          <a:lstStyle/>
          <a:p>
            <a:r>
              <a:rPr lang="he-IL"/>
              <a:t>סרטונים של הרשתות שמתאמנות עכשיו</a:t>
            </a:r>
            <a:endParaRPr lang="en-US"/>
          </a:p>
        </p:txBody>
      </p:sp>
      <p:sp>
        <p:nvSpPr>
          <p:cNvPr id="3" name="Content Placeholder 2">
            <a:extLst>
              <a:ext uri="{FF2B5EF4-FFF2-40B4-BE49-F238E27FC236}">
                <a16:creationId xmlns:a16="http://schemas.microsoft.com/office/drawing/2014/main" id="{FCD348EA-1452-44E5-9866-F60C6F8A3769}"/>
              </a:ext>
            </a:extLst>
          </p:cNvPr>
          <p:cNvSpPr>
            <a:spLocks noGrp="1"/>
          </p:cNvSpPr>
          <p:nvPr>
            <p:ph idx="1"/>
          </p:nvPr>
        </p:nvSpPr>
        <p:spPr/>
        <p:txBody>
          <a:bodyPr/>
          <a:lstStyle/>
          <a:p>
            <a:endParaRPr lang="en-US"/>
          </a:p>
        </p:txBody>
      </p:sp>
      <p:sp>
        <p:nvSpPr>
          <p:cNvPr id="5" name="מציין מיקום של מספר שקופית 4">
            <a:extLst>
              <a:ext uri="{FF2B5EF4-FFF2-40B4-BE49-F238E27FC236}">
                <a16:creationId xmlns:a16="http://schemas.microsoft.com/office/drawing/2014/main" id="{A1A1EB2B-C963-4C08-9A3D-19E6439321A5}"/>
              </a:ext>
            </a:extLst>
          </p:cNvPr>
          <p:cNvSpPr>
            <a:spLocks noGrp="1"/>
          </p:cNvSpPr>
          <p:nvPr>
            <p:ph type="sldNum" sz="quarter" idx="12"/>
          </p:nvPr>
        </p:nvSpPr>
        <p:spPr/>
        <p:txBody>
          <a:bodyPr/>
          <a:lstStyle/>
          <a:p>
            <a:fld id="{E40FB71B-CC77-4C54-A1B1-55F326C89BA6}" type="slidenum">
              <a:rPr lang="en-US" smtClean="0"/>
              <a:t>68</a:t>
            </a:fld>
            <a:endParaRPr lang="en-US"/>
          </a:p>
        </p:txBody>
      </p:sp>
    </p:spTree>
    <p:extLst>
      <p:ext uri="{BB962C8B-B14F-4D97-AF65-F5344CB8AC3E}">
        <p14:creationId xmlns:p14="http://schemas.microsoft.com/office/powerpoint/2010/main" val="2460043375"/>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C8A7F-0577-4B55-BD10-1C800D6EEC9B}"/>
              </a:ext>
            </a:extLst>
          </p:cNvPr>
          <p:cNvSpPr>
            <a:spLocks noGrp="1"/>
          </p:cNvSpPr>
          <p:nvPr>
            <p:ph type="title"/>
          </p:nvPr>
        </p:nvSpPr>
        <p:spPr/>
        <p:txBody>
          <a:bodyPr/>
          <a:lstStyle/>
          <a:p>
            <a:r>
              <a:rPr lang="he-IL"/>
              <a:t>תוצאות – סוכן גרסה 3 </a:t>
            </a:r>
            <a:r>
              <a:rPr lang="he-IL">
                <a:solidFill>
                  <a:srgbClr val="FF0000"/>
                </a:solidFill>
              </a:rPr>
              <a:t>(</a:t>
            </a:r>
            <a:r>
              <a:rPr lang="en-US">
                <a:solidFill>
                  <a:srgbClr val="FF0000"/>
                </a:solidFill>
              </a:rPr>
              <a:t>EXP3</a:t>
            </a:r>
            <a:r>
              <a:rPr lang="he-IL">
                <a:solidFill>
                  <a:srgbClr val="FF0000"/>
                </a:solidFill>
              </a:rPr>
              <a:t>)</a:t>
            </a:r>
            <a:endParaRPr lang="en-US">
              <a:solidFill>
                <a:srgbClr val="FF0000"/>
              </a:solidFill>
            </a:endParaRPr>
          </a:p>
        </p:txBody>
      </p:sp>
      <p:sp>
        <p:nvSpPr>
          <p:cNvPr id="3" name="Content Placeholder 2">
            <a:extLst>
              <a:ext uri="{FF2B5EF4-FFF2-40B4-BE49-F238E27FC236}">
                <a16:creationId xmlns:a16="http://schemas.microsoft.com/office/drawing/2014/main" id="{50F31065-E0DA-4B46-8943-8FF29745B076}"/>
              </a:ext>
            </a:extLst>
          </p:cNvPr>
          <p:cNvSpPr>
            <a:spLocks noGrp="1"/>
          </p:cNvSpPr>
          <p:nvPr>
            <p:ph idx="1"/>
          </p:nvPr>
        </p:nvSpPr>
        <p:spPr/>
        <p:txBody>
          <a:bodyPr/>
          <a:lstStyle/>
          <a:p>
            <a:r>
              <a:rPr lang="he-IL"/>
              <a:t>הרשת למדה לשחק עם עצמה בצורה מצוינת ו</a:t>
            </a:r>
            <a:r>
              <a:rPr lang="he-IL" b="1"/>
              <a:t>הרבה </a:t>
            </a:r>
            <a:r>
              <a:rPr lang="he-IL"/>
              <a:t>יותר מהירה</a:t>
            </a:r>
          </a:p>
          <a:p>
            <a:r>
              <a:rPr lang="he-IL"/>
              <a:t>בנוסף, היא גם משחקת ברמה סבירה נגד שחקנים נוספים</a:t>
            </a:r>
          </a:p>
          <a:p>
            <a:r>
              <a:rPr lang="he-IL"/>
              <a:t>לכאורה, היא מספיק טובה לתוצר </a:t>
            </a:r>
            <a:r>
              <a:rPr lang="he-IL" err="1"/>
              <a:t>לסמו"פ</a:t>
            </a:r>
            <a:r>
              <a:rPr lang="he-IL"/>
              <a:t> </a:t>
            </a:r>
          </a:p>
          <a:p>
            <a:r>
              <a:rPr lang="he-IL"/>
              <a:t>הבעיה: אפשר להביא תוצר יותר טוב </a:t>
            </a:r>
            <a:r>
              <a:rPr lang="he-IL" err="1"/>
              <a:t>לסמו"פ</a:t>
            </a:r>
            <a:endParaRPr lang="he-IL"/>
          </a:p>
          <a:p>
            <a:pPr marL="0" indent="0">
              <a:buNone/>
            </a:pPr>
            <a:endParaRPr lang="he-IL"/>
          </a:p>
          <a:p>
            <a:endParaRPr lang="he-IL"/>
          </a:p>
          <a:p>
            <a:endParaRPr lang="he-IL"/>
          </a:p>
          <a:p>
            <a:endParaRPr lang="he-IL"/>
          </a:p>
        </p:txBody>
      </p:sp>
      <p:sp>
        <p:nvSpPr>
          <p:cNvPr id="5" name="מציין מיקום של מספר שקופית 4">
            <a:extLst>
              <a:ext uri="{FF2B5EF4-FFF2-40B4-BE49-F238E27FC236}">
                <a16:creationId xmlns:a16="http://schemas.microsoft.com/office/drawing/2014/main" id="{C7618B77-F142-4722-9790-B1B68AA18513}"/>
              </a:ext>
            </a:extLst>
          </p:cNvPr>
          <p:cNvSpPr>
            <a:spLocks noGrp="1"/>
          </p:cNvSpPr>
          <p:nvPr>
            <p:ph type="sldNum" sz="quarter" idx="12"/>
          </p:nvPr>
        </p:nvSpPr>
        <p:spPr/>
        <p:txBody>
          <a:bodyPr/>
          <a:lstStyle/>
          <a:p>
            <a:fld id="{E40FB71B-CC77-4C54-A1B1-55F326C89BA6}" type="slidenum">
              <a:rPr lang="en-US" smtClean="0"/>
              <a:t>69</a:t>
            </a:fld>
            <a:endParaRPr lang="en-US"/>
          </a:p>
        </p:txBody>
      </p:sp>
    </p:spTree>
    <p:extLst>
      <p:ext uri="{BB962C8B-B14F-4D97-AF65-F5344CB8AC3E}">
        <p14:creationId xmlns:p14="http://schemas.microsoft.com/office/powerpoint/2010/main" val="392884365"/>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8009-DC7C-4168-9A2D-0CA9E021E0F3}"/>
              </a:ext>
            </a:extLst>
          </p:cNvPr>
          <p:cNvSpPr>
            <a:spLocks noGrp="1"/>
          </p:cNvSpPr>
          <p:nvPr>
            <p:ph type="title"/>
          </p:nvPr>
        </p:nvSpPr>
        <p:spPr>
          <a:xfrm>
            <a:off x="1141413" y="618518"/>
            <a:ext cx="9905998" cy="1478570"/>
          </a:xfrm>
        </p:spPr>
        <p:txBody>
          <a:bodyPr>
            <a:normAutofit/>
          </a:bodyPr>
          <a:lstStyle/>
          <a:p>
            <a:r>
              <a:rPr lang="he-IL"/>
              <a:t>סביבה</a:t>
            </a:r>
            <a:endParaRPr lang="en-US"/>
          </a:p>
        </p:txBody>
      </p:sp>
      <p:sp>
        <p:nvSpPr>
          <p:cNvPr id="7" name="Freeform: Shape 6">
            <a:extLst>
              <a:ext uri="{FF2B5EF4-FFF2-40B4-BE49-F238E27FC236}">
                <a16:creationId xmlns:a16="http://schemas.microsoft.com/office/drawing/2014/main" id="{C8BB282E-0D96-4551-A19C-5CDFE1822DB2}"/>
              </a:ext>
            </a:extLst>
          </p:cNvPr>
          <p:cNvSpPr/>
          <p:nvPr/>
        </p:nvSpPr>
        <p:spPr>
          <a:xfrm>
            <a:off x="569454" y="2606055"/>
            <a:ext cx="5293224" cy="1077301"/>
          </a:xfrm>
          <a:custGeom>
            <a:avLst/>
            <a:gdLst>
              <a:gd name="connsiteX0" fmla="*/ 0 w 7350384"/>
              <a:gd name="connsiteY0" fmla="*/ 0 h 1077300"/>
              <a:gd name="connsiteX1" fmla="*/ 7350384 w 7350384"/>
              <a:gd name="connsiteY1" fmla="*/ 0 h 1077300"/>
              <a:gd name="connsiteX2" fmla="*/ 7350384 w 7350384"/>
              <a:gd name="connsiteY2" fmla="*/ 1077300 h 1077300"/>
              <a:gd name="connsiteX3" fmla="*/ 0 w 7350384"/>
              <a:gd name="connsiteY3" fmla="*/ 1077300 h 1077300"/>
              <a:gd name="connsiteX4" fmla="*/ 0 w 7350384"/>
              <a:gd name="connsiteY4" fmla="*/ 0 h 107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0384" h="1077300">
                <a:moveTo>
                  <a:pt x="0" y="0"/>
                </a:moveTo>
                <a:lnTo>
                  <a:pt x="7350384" y="0"/>
                </a:lnTo>
                <a:lnTo>
                  <a:pt x="7350384" y="1077300"/>
                </a:lnTo>
                <a:lnTo>
                  <a:pt x="0" y="1077300"/>
                </a:lnTo>
                <a:lnTo>
                  <a:pt x="0" y="0"/>
                </a:lnTo>
                <a:close/>
              </a:path>
            </a:pathLst>
          </a:custGeom>
        </p:spPr>
        <p:style>
          <a:lnRef idx="1">
            <a:schemeClr val="accent2">
              <a:hueOff val="-1385941"/>
              <a:satOff val="-4927"/>
              <a:lumOff val="98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0471" tIns="374904" rIns="570471" bIns="128016" numCol="1" spcCol="1270" anchor="t" anchorCtr="0">
            <a:no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הפעולות האפשריות שהשחקן יכול לקחת בכל רגע נתון</a:t>
            </a:r>
            <a:endParaRPr kumimoji="0" lang="en-US"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mn-cs"/>
            </a:endParaRPr>
          </a:p>
        </p:txBody>
      </p:sp>
      <p:sp>
        <p:nvSpPr>
          <p:cNvPr id="8" name="Freeform: Shape 7">
            <a:extLst>
              <a:ext uri="{FF2B5EF4-FFF2-40B4-BE49-F238E27FC236}">
                <a16:creationId xmlns:a16="http://schemas.microsoft.com/office/drawing/2014/main" id="{FE87CA23-DBD9-4355-ABAE-B546622BBE3C}"/>
              </a:ext>
            </a:extLst>
          </p:cNvPr>
          <p:cNvSpPr/>
          <p:nvPr/>
        </p:nvSpPr>
        <p:spPr>
          <a:xfrm>
            <a:off x="834315" y="1789576"/>
            <a:ext cx="4919872" cy="1077300"/>
          </a:xfrm>
          <a:custGeom>
            <a:avLst/>
            <a:gdLst>
              <a:gd name="connsiteX0" fmla="*/ 0 w 5145268"/>
              <a:gd name="connsiteY0" fmla="*/ 88562 h 531360"/>
              <a:gd name="connsiteX1" fmla="*/ 88562 w 5145268"/>
              <a:gd name="connsiteY1" fmla="*/ 0 h 531360"/>
              <a:gd name="connsiteX2" fmla="*/ 5056706 w 5145268"/>
              <a:gd name="connsiteY2" fmla="*/ 0 h 531360"/>
              <a:gd name="connsiteX3" fmla="*/ 5145268 w 5145268"/>
              <a:gd name="connsiteY3" fmla="*/ 88562 h 531360"/>
              <a:gd name="connsiteX4" fmla="*/ 5145268 w 5145268"/>
              <a:gd name="connsiteY4" fmla="*/ 442798 h 531360"/>
              <a:gd name="connsiteX5" fmla="*/ 5056706 w 5145268"/>
              <a:gd name="connsiteY5" fmla="*/ 531360 h 531360"/>
              <a:gd name="connsiteX6" fmla="*/ 88562 w 5145268"/>
              <a:gd name="connsiteY6" fmla="*/ 531360 h 531360"/>
              <a:gd name="connsiteX7" fmla="*/ 0 w 5145268"/>
              <a:gd name="connsiteY7" fmla="*/ 442798 h 531360"/>
              <a:gd name="connsiteX8" fmla="*/ 0 w 514526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5268" h="531360">
                <a:moveTo>
                  <a:pt x="0" y="88562"/>
                </a:moveTo>
                <a:cubicBezTo>
                  <a:pt x="0" y="39651"/>
                  <a:pt x="39651" y="0"/>
                  <a:pt x="88562" y="0"/>
                </a:cubicBezTo>
                <a:lnTo>
                  <a:pt x="5056706" y="0"/>
                </a:lnTo>
                <a:cubicBezTo>
                  <a:pt x="5105617" y="0"/>
                  <a:pt x="5145268" y="39651"/>
                  <a:pt x="5145268" y="88562"/>
                </a:cubicBezTo>
                <a:lnTo>
                  <a:pt x="5145268" y="442798"/>
                </a:lnTo>
                <a:cubicBezTo>
                  <a:pt x="5145268" y="491709"/>
                  <a:pt x="5105617" y="531360"/>
                  <a:pt x="5056706" y="531360"/>
                </a:cubicBezTo>
                <a:lnTo>
                  <a:pt x="88562" y="531360"/>
                </a:lnTo>
                <a:cubicBezTo>
                  <a:pt x="39651" y="531360"/>
                  <a:pt x="0" y="491709"/>
                  <a:pt x="0" y="442798"/>
                </a:cubicBezTo>
                <a:lnTo>
                  <a:pt x="0" y="88562"/>
                </a:lnTo>
                <a:close/>
              </a:path>
            </a:pathLst>
          </a:custGeom>
          <a:solidFill>
            <a:srgbClr val="00B050"/>
          </a:solidFill>
        </p:spPr>
        <p:style>
          <a:lnRef idx="0">
            <a:schemeClr val="lt1">
              <a:hueOff val="0"/>
              <a:satOff val="0"/>
              <a:lumOff val="0"/>
              <a:alphaOff val="0"/>
            </a:schemeClr>
          </a:lnRef>
          <a:fillRef idx="3">
            <a:schemeClr val="accent2">
              <a:hueOff val="-1385941"/>
              <a:satOff val="-4927"/>
              <a:lumOff val="982"/>
              <a:alphaOff val="0"/>
            </a:schemeClr>
          </a:fillRef>
          <a:effectRef idx="2">
            <a:schemeClr val="accent2">
              <a:hueOff val="-1385941"/>
              <a:satOff val="-4927"/>
              <a:lumOff val="982"/>
              <a:alphaOff val="0"/>
            </a:schemeClr>
          </a:effectRef>
          <a:fontRef idx="minor">
            <a:schemeClr val="lt1"/>
          </a:fontRef>
        </p:style>
        <p:txBody>
          <a:bodyPr spcFirstLastPara="0" vert="horz" wrap="square" lIns="220418" tIns="25939" rIns="220418" bIns="25939" numCol="1" spcCol="1270" anchor="ctr" anchorCtr="0">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Action space</a:t>
            </a:r>
            <a:r>
              <a:rPr kumimoji="0" lang="he-IL" sz="2400" b="0" i="0" u="none" strike="noStrike" kern="1200" cap="none" spc="0" normalizeH="0" baseline="0" noProof="0">
                <a:ln>
                  <a:noFill/>
                </a:ln>
                <a:solidFill>
                  <a:prstClr val="white"/>
                </a:solidFill>
                <a:effectLst/>
                <a:uLnTx/>
                <a:uFillTx/>
                <a:latin typeface="Tw Cen MT" panose="020B0602020104020603"/>
                <a:ea typeface="+mn-ea"/>
                <a:cs typeface="Arial" panose="020B0604020202020204" pitchFamily="34" charset="0"/>
              </a:rPr>
              <a:t> (</a:t>
            </a: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AS</a:t>
            </a:r>
            <a:r>
              <a:rPr kumimoji="0" lang="he-IL" sz="2400" b="0" i="0" u="none" strike="noStrike" kern="1200" cap="none" spc="0" normalizeH="0" baseline="0" noProof="0">
                <a:ln>
                  <a:noFill/>
                </a:ln>
                <a:solidFill>
                  <a:prstClr val="white"/>
                </a:solidFill>
                <a:effectLst/>
                <a:uLnTx/>
                <a:uFillTx/>
                <a:latin typeface="Tw Cen MT" panose="020B0602020104020603"/>
                <a:ea typeface="+mn-ea"/>
                <a:cs typeface="Arial" panose="020B0604020202020204" pitchFamily="34" charset="0"/>
              </a:rPr>
              <a:t>)</a:t>
            </a:r>
            <a:endPar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Freeform: Shape 8">
            <a:extLst>
              <a:ext uri="{FF2B5EF4-FFF2-40B4-BE49-F238E27FC236}">
                <a16:creationId xmlns:a16="http://schemas.microsoft.com/office/drawing/2014/main" id="{3F3BEB54-47A1-49F7-9754-A4D4CE941D66}"/>
              </a:ext>
            </a:extLst>
          </p:cNvPr>
          <p:cNvSpPr/>
          <p:nvPr/>
        </p:nvSpPr>
        <p:spPr>
          <a:xfrm>
            <a:off x="6553200" y="5008802"/>
            <a:ext cx="5293224" cy="1417398"/>
          </a:xfrm>
          <a:custGeom>
            <a:avLst/>
            <a:gdLst>
              <a:gd name="connsiteX0" fmla="*/ 0 w 7350384"/>
              <a:gd name="connsiteY0" fmla="*/ 0 h 1077300"/>
              <a:gd name="connsiteX1" fmla="*/ 7350384 w 7350384"/>
              <a:gd name="connsiteY1" fmla="*/ 0 h 1077300"/>
              <a:gd name="connsiteX2" fmla="*/ 7350384 w 7350384"/>
              <a:gd name="connsiteY2" fmla="*/ 1077300 h 1077300"/>
              <a:gd name="connsiteX3" fmla="*/ 0 w 7350384"/>
              <a:gd name="connsiteY3" fmla="*/ 1077300 h 1077300"/>
              <a:gd name="connsiteX4" fmla="*/ 0 w 7350384"/>
              <a:gd name="connsiteY4" fmla="*/ 0 h 107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0384" h="1077300">
                <a:moveTo>
                  <a:pt x="0" y="0"/>
                </a:moveTo>
                <a:lnTo>
                  <a:pt x="7350384" y="0"/>
                </a:lnTo>
                <a:lnTo>
                  <a:pt x="7350384" y="1077300"/>
                </a:lnTo>
                <a:lnTo>
                  <a:pt x="0" y="1077300"/>
                </a:lnTo>
                <a:lnTo>
                  <a:pt x="0" y="0"/>
                </a:lnTo>
                <a:close/>
              </a:path>
            </a:pathLst>
          </a:custGeom>
        </p:spPr>
        <p:style>
          <a:lnRef idx="1">
            <a:schemeClr val="accent2">
              <a:hueOff val="-1385941"/>
              <a:satOff val="-4927"/>
              <a:lumOff val="98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0471" tIns="374904" rIns="570471" bIns="128016" numCol="1" spcCol="1270" anchor="t" anchorCtr="0">
            <a:no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ניתן לעזור לסוכן על ידי עיבוד מקדים של המידע</a:t>
            </a:r>
            <a:r>
              <a:rPr kumimoji="0" lang="he-IL" sz="2000" b="0" i="0" u="none" strike="noStrike" kern="1200" cap="none" spc="0" normalizeH="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 לפני שליחתו אליו</a:t>
            </a:r>
            <a:endParaRPr kumimoji="0" lang="en-US"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mn-cs"/>
            </a:endParaRPr>
          </a:p>
        </p:txBody>
      </p:sp>
      <p:sp>
        <p:nvSpPr>
          <p:cNvPr id="11" name="Freeform: Shape 10">
            <a:extLst>
              <a:ext uri="{FF2B5EF4-FFF2-40B4-BE49-F238E27FC236}">
                <a16:creationId xmlns:a16="http://schemas.microsoft.com/office/drawing/2014/main" id="{910465D5-1E5A-4F88-B3EA-A5CAC308F9FD}"/>
              </a:ext>
            </a:extLst>
          </p:cNvPr>
          <p:cNvSpPr/>
          <p:nvPr/>
        </p:nvSpPr>
        <p:spPr>
          <a:xfrm>
            <a:off x="6818061" y="4192323"/>
            <a:ext cx="4919872" cy="1077300"/>
          </a:xfrm>
          <a:custGeom>
            <a:avLst/>
            <a:gdLst>
              <a:gd name="connsiteX0" fmla="*/ 0 w 5145268"/>
              <a:gd name="connsiteY0" fmla="*/ 88562 h 531360"/>
              <a:gd name="connsiteX1" fmla="*/ 88562 w 5145268"/>
              <a:gd name="connsiteY1" fmla="*/ 0 h 531360"/>
              <a:gd name="connsiteX2" fmla="*/ 5056706 w 5145268"/>
              <a:gd name="connsiteY2" fmla="*/ 0 h 531360"/>
              <a:gd name="connsiteX3" fmla="*/ 5145268 w 5145268"/>
              <a:gd name="connsiteY3" fmla="*/ 88562 h 531360"/>
              <a:gd name="connsiteX4" fmla="*/ 5145268 w 5145268"/>
              <a:gd name="connsiteY4" fmla="*/ 442798 h 531360"/>
              <a:gd name="connsiteX5" fmla="*/ 5056706 w 5145268"/>
              <a:gd name="connsiteY5" fmla="*/ 531360 h 531360"/>
              <a:gd name="connsiteX6" fmla="*/ 88562 w 5145268"/>
              <a:gd name="connsiteY6" fmla="*/ 531360 h 531360"/>
              <a:gd name="connsiteX7" fmla="*/ 0 w 5145268"/>
              <a:gd name="connsiteY7" fmla="*/ 442798 h 531360"/>
              <a:gd name="connsiteX8" fmla="*/ 0 w 514526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5268" h="531360">
                <a:moveTo>
                  <a:pt x="0" y="88562"/>
                </a:moveTo>
                <a:cubicBezTo>
                  <a:pt x="0" y="39651"/>
                  <a:pt x="39651" y="0"/>
                  <a:pt x="88562" y="0"/>
                </a:cubicBezTo>
                <a:lnTo>
                  <a:pt x="5056706" y="0"/>
                </a:lnTo>
                <a:cubicBezTo>
                  <a:pt x="5105617" y="0"/>
                  <a:pt x="5145268" y="39651"/>
                  <a:pt x="5145268" y="88562"/>
                </a:cubicBezTo>
                <a:lnTo>
                  <a:pt x="5145268" y="442798"/>
                </a:lnTo>
                <a:cubicBezTo>
                  <a:pt x="5145268" y="491709"/>
                  <a:pt x="5105617" y="531360"/>
                  <a:pt x="5056706" y="531360"/>
                </a:cubicBezTo>
                <a:lnTo>
                  <a:pt x="88562" y="531360"/>
                </a:lnTo>
                <a:cubicBezTo>
                  <a:pt x="39651" y="531360"/>
                  <a:pt x="0" y="491709"/>
                  <a:pt x="0" y="442798"/>
                </a:cubicBezTo>
                <a:lnTo>
                  <a:pt x="0" y="88562"/>
                </a:lnTo>
                <a:close/>
              </a:path>
            </a:pathLst>
          </a:custGeom>
          <a:solidFill>
            <a:schemeClr val="tx2">
              <a:lumMod val="75000"/>
            </a:schemeClr>
          </a:solidFill>
        </p:spPr>
        <p:style>
          <a:lnRef idx="0">
            <a:schemeClr val="lt1">
              <a:hueOff val="0"/>
              <a:satOff val="0"/>
              <a:lumOff val="0"/>
              <a:alphaOff val="0"/>
            </a:schemeClr>
          </a:lnRef>
          <a:fillRef idx="3">
            <a:schemeClr val="accent2">
              <a:hueOff val="-1385941"/>
              <a:satOff val="-4927"/>
              <a:lumOff val="982"/>
              <a:alphaOff val="0"/>
            </a:schemeClr>
          </a:fillRef>
          <a:effectRef idx="2">
            <a:schemeClr val="accent2">
              <a:hueOff val="-1385941"/>
              <a:satOff val="-4927"/>
              <a:lumOff val="982"/>
              <a:alphaOff val="0"/>
            </a:schemeClr>
          </a:effectRef>
          <a:fontRef idx="minor">
            <a:schemeClr val="lt1"/>
          </a:fontRef>
        </p:style>
        <p:txBody>
          <a:bodyPr spcFirstLastPara="0" vert="horz" wrap="square" lIns="220418" tIns="25939" rIns="220418" bIns="25939" numCol="1" spcCol="1270" anchor="ctr" anchorCtr="0">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Preprocessing</a:t>
            </a:r>
          </a:p>
        </p:txBody>
      </p:sp>
      <p:sp>
        <p:nvSpPr>
          <p:cNvPr id="12" name="Freeform: Shape 11">
            <a:extLst>
              <a:ext uri="{FF2B5EF4-FFF2-40B4-BE49-F238E27FC236}">
                <a16:creationId xmlns:a16="http://schemas.microsoft.com/office/drawing/2014/main" id="{5B38B18B-CB93-41F6-89D2-2F4D59CE38A0}"/>
              </a:ext>
            </a:extLst>
          </p:cNvPr>
          <p:cNvSpPr/>
          <p:nvPr/>
        </p:nvSpPr>
        <p:spPr>
          <a:xfrm>
            <a:off x="569454" y="5008802"/>
            <a:ext cx="5293224" cy="1417398"/>
          </a:xfrm>
          <a:custGeom>
            <a:avLst/>
            <a:gdLst>
              <a:gd name="connsiteX0" fmla="*/ 0 w 7350384"/>
              <a:gd name="connsiteY0" fmla="*/ 0 h 1077300"/>
              <a:gd name="connsiteX1" fmla="*/ 7350384 w 7350384"/>
              <a:gd name="connsiteY1" fmla="*/ 0 h 1077300"/>
              <a:gd name="connsiteX2" fmla="*/ 7350384 w 7350384"/>
              <a:gd name="connsiteY2" fmla="*/ 1077300 h 1077300"/>
              <a:gd name="connsiteX3" fmla="*/ 0 w 7350384"/>
              <a:gd name="connsiteY3" fmla="*/ 1077300 h 1077300"/>
              <a:gd name="connsiteX4" fmla="*/ 0 w 7350384"/>
              <a:gd name="connsiteY4" fmla="*/ 0 h 107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0384" h="1077300">
                <a:moveTo>
                  <a:pt x="0" y="0"/>
                </a:moveTo>
                <a:lnTo>
                  <a:pt x="7350384" y="0"/>
                </a:lnTo>
                <a:lnTo>
                  <a:pt x="7350384" y="1077300"/>
                </a:lnTo>
                <a:lnTo>
                  <a:pt x="0" y="1077300"/>
                </a:lnTo>
                <a:lnTo>
                  <a:pt x="0" y="0"/>
                </a:lnTo>
                <a:close/>
              </a:path>
            </a:pathLst>
          </a:custGeom>
        </p:spPr>
        <p:style>
          <a:lnRef idx="1">
            <a:schemeClr val="accent2">
              <a:hueOff val="-1385941"/>
              <a:satOff val="-4927"/>
              <a:lumOff val="98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0471" tIns="374904" rIns="570471" bIns="128016" numCol="1" spcCol="1270" anchor="t" anchorCtr="0">
            <a:no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kumimoji="0" lang="he-IL"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פונקציה שלכל פעולה ומצב במשחק מחזירה כמה הפעולה הייתה טובה</a:t>
            </a:r>
            <a:r>
              <a:rPr kumimoji="0" lang="he-IL" sz="2000" b="0" i="0" u="none" strike="noStrike" kern="1200" cap="none" spc="0" normalizeH="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 או לא</a:t>
            </a:r>
            <a:endParaRPr kumimoji="0" lang="en-US" sz="2000" b="0" i="0" u="none" strike="noStrike" kern="1200" cap="none" spc="0" normalizeH="0" baseline="0" noProof="0" dirty="0">
              <a:ln>
                <a:noFill/>
              </a:ln>
              <a:solidFill>
                <a:prstClr val="black">
                  <a:hueOff val="0"/>
                  <a:satOff val="0"/>
                  <a:lumOff val="0"/>
                  <a:alphaOff val="0"/>
                </a:prstClr>
              </a:solidFill>
              <a:effectLst/>
              <a:uLnTx/>
              <a:uFillTx/>
              <a:latin typeface="Tw Cen MT" panose="020B0602020104020603"/>
              <a:ea typeface="+mn-ea"/>
              <a:cs typeface="+mn-cs"/>
            </a:endParaRPr>
          </a:p>
        </p:txBody>
      </p:sp>
      <p:sp>
        <p:nvSpPr>
          <p:cNvPr id="13" name="Freeform: Shape 12">
            <a:extLst>
              <a:ext uri="{FF2B5EF4-FFF2-40B4-BE49-F238E27FC236}">
                <a16:creationId xmlns:a16="http://schemas.microsoft.com/office/drawing/2014/main" id="{5FBB4DF5-C48A-4217-B920-E8DE074BF422}"/>
              </a:ext>
            </a:extLst>
          </p:cNvPr>
          <p:cNvSpPr/>
          <p:nvPr/>
        </p:nvSpPr>
        <p:spPr>
          <a:xfrm>
            <a:off x="834315" y="4192323"/>
            <a:ext cx="4919872" cy="1077300"/>
          </a:xfrm>
          <a:custGeom>
            <a:avLst/>
            <a:gdLst>
              <a:gd name="connsiteX0" fmla="*/ 0 w 5145268"/>
              <a:gd name="connsiteY0" fmla="*/ 88562 h 531360"/>
              <a:gd name="connsiteX1" fmla="*/ 88562 w 5145268"/>
              <a:gd name="connsiteY1" fmla="*/ 0 h 531360"/>
              <a:gd name="connsiteX2" fmla="*/ 5056706 w 5145268"/>
              <a:gd name="connsiteY2" fmla="*/ 0 h 531360"/>
              <a:gd name="connsiteX3" fmla="*/ 5145268 w 5145268"/>
              <a:gd name="connsiteY3" fmla="*/ 88562 h 531360"/>
              <a:gd name="connsiteX4" fmla="*/ 5145268 w 5145268"/>
              <a:gd name="connsiteY4" fmla="*/ 442798 h 531360"/>
              <a:gd name="connsiteX5" fmla="*/ 5056706 w 5145268"/>
              <a:gd name="connsiteY5" fmla="*/ 531360 h 531360"/>
              <a:gd name="connsiteX6" fmla="*/ 88562 w 5145268"/>
              <a:gd name="connsiteY6" fmla="*/ 531360 h 531360"/>
              <a:gd name="connsiteX7" fmla="*/ 0 w 5145268"/>
              <a:gd name="connsiteY7" fmla="*/ 442798 h 531360"/>
              <a:gd name="connsiteX8" fmla="*/ 0 w 514526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5268" h="531360">
                <a:moveTo>
                  <a:pt x="0" y="88562"/>
                </a:moveTo>
                <a:cubicBezTo>
                  <a:pt x="0" y="39651"/>
                  <a:pt x="39651" y="0"/>
                  <a:pt x="88562" y="0"/>
                </a:cubicBezTo>
                <a:lnTo>
                  <a:pt x="5056706" y="0"/>
                </a:lnTo>
                <a:cubicBezTo>
                  <a:pt x="5105617" y="0"/>
                  <a:pt x="5145268" y="39651"/>
                  <a:pt x="5145268" y="88562"/>
                </a:cubicBezTo>
                <a:lnTo>
                  <a:pt x="5145268" y="442798"/>
                </a:lnTo>
                <a:cubicBezTo>
                  <a:pt x="5145268" y="491709"/>
                  <a:pt x="5105617" y="531360"/>
                  <a:pt x="5056706" y="531360"/>
                </a:cubicBezTo>
                <a:lnTo>
                  <a:pt x="88562" y="531360"/>
                </a:lnTo>
                <a:cubicBezTo>
                  <a:pt x="39651" y="531360"/>
                  <a:pt x="0" y="491709"/>
                  <a:pt x="0" y="442798"/>
                </a:cubicBezTo>
                <a:lnTo>
                  <a:pt x="0" y="88562"/>
                </a:lnTo>
                <a:close/>
              </a:path>
            </a:pathLst>
          </a:custGeom>
          <a:solidFill>
            <a:schemeClr val="tx1">
              <a:lumMod val="50000"/>
            </a:schemeClr>
          </a:solidFill>
        </p:spPr>
        <p:style>
          <a:lnRef idx="0">
            <a:schemeClr val="lt1">
              <a:hueOff val="0"/>
              <a:satOff val="0"/>
              <a:lumOff val="0"/>
              <a:alphaOff val="0"/>
            </a:schemeClr>
          </a:lnRef>
          <a:fillRef idx="3">
            <a:schemeClr val="accent2">
              <a:hueOff val="-1385941"/>
              <a:satOff val="-4927"/>
              <a:lumOff val="982"/>
              <a:alphaOff val="0"/>
            </a:schemeClr>
          </a:fillRef>
          <a:effectRef idx="2">
            <a:schemeClr val="accent2">
              <a:hueOff val="-1385941"/>
              <a:satOff val="-4927"/>
              <a:lumOff val="982"/>
              <a:alphaOff val="0"/>
            </a:schemeClr>
          </a:effectRef>
          <a:fontRef idx="minor">
            <a:schemeClr val="lt1"/>
          </a:fontRef>
        </p:style>
        <p:txBody>
          <a:bodyPr spcFirstLastPara="0" vert="horz" wrap="square" lIns="220418" tIns="25939" rIns="220418" bIns="25939" numCol="1" spcCol="1270" anchor="ctr" anchorCtr="0">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Reward</a:t>
            </a:r>
          </a:p>
        </p:txBody>
      </p:sp>
      <p:sp>
        <p:nvSpPr>
          <p:cNvPr id="14" name="Freeform: Shape 13">
            <a:extLst>
              <a:ext uri="{FF2B5EF4-FFF2-40B4-BE49-F238E27FC236}">
                <a16:creationId xmlns:a16="http://schemas.microsoft.com/office/drawing/2014/main" id="{63A2533A-4FC9-4289-BAC2-60B24AD40585}"/>
              </a:ext>
            </a:extLst>
          </p:cNvPr>
          <p:cNvSpPr/>
          <p:nvPr/>
        </p:nvSpPr>
        <p:spPr>
          <a:xfrm>
            <a:off x="6553200" y="2606055"/>
            <a:ext cx="5293224" cy="1077301"/>
          </a:xfrm>
          <a:custGeom>
            <a:avLst/>
            <a:gdLst>
              <a:gd name="connsiteX0" fmla="*/ 0 w 7350384"/>
              <a:gd name="connsiteY0" fmla="*/ 0 h 1077300"/>
              <a:gd name="connsiteX1" fmla="*/ 7350384 w 7350384"/>
              <a:gd name="connsiteY1" fmla="*/ 0 h 1077300"/>
              <a:gd name="connsiteX2" fmla="*/ 7350384 w 7350384"/>
              <a:gd name="connsiteY2" fmla="*/ 1077300 h 1077300"/>
              <a:gd name="connsiteX3" fmla="*/ 0 w 7350384"/>
              <a:gd name="connsiteY3" fmla="*/ 1077300 h 1077300"/>
              <a:gd name="connsiteX4" fmla="*/ 0 w 7350384"/>
              <a:gd name="connsiteY4" fmla="*/ 0 h 107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0384" h="1077300">
                <a:moveTo>
                  <a:pt x="0" y="0"/>
                </a:moveTo>
                <a:lnTo>
                  <a:pt x="7350384" y="0"/>
                </a:lnTo>
                <a:lnTo>
                  <a:pt x="7350384" y="1077300"/>
                </a:lnTo>
                <a:lnTo>
                  <a:pt x="0" y="1077300"/>
                </a:lnTo>
                <a:lnTo>
                  <a:pt x="0" y="0"/>
                </a:lnTo>
                <a:close/>
              </a:path>
            </a:pathLst>
          </a:custGeom>
        </p:spPr>
        <p:style>
          <a:lnRef idx="1">
            <a:schemeClr val="accent2">
              <a:hueOff val="-1385941"/>
              <a:satOff val="-4927"/>
              <a:lumOff val="98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0471" tIns="374904" rIns="570471" bIns="128016" numCol="1" spcCol="1270" anchor="t" anchorCtr="0">
            <a:noAutofit/>
          </a:bodyPr>
          <a:lstStyle/>
          <a:p>
            <a:pPr marL="0" marR="0" lvl="0" indent="0" algn="r" defTabSz="457200" rtl="1" eaLnBrk="1" fontAlgn="auto" latinLnBrk="0" hangingPunct="1">
              <a:lnSpc>
                <a:spcPct val="100000"/>
              </a:lnSpc>
              <a:spcBef>
                <a:spcPts val="0"/>
              </a:spcBef>
              <a:spcAft>
                <a:spcPts val="0"/>
              </a:spcAft>
              <a:buClrTx/>
              <a:buSzTx/>
              <a:buFontTx/>
              <a:buNone/>
              <a:tabLst/>
              <a:defRPr cap="all"/>
            </a:pPr>
            <a:r>
              <a:rPr kumimoji="0" lang="he-IL" sz="2000" b="0" i="0" u="none" strike="noStrike" kern="1200" cap="all" spc="0" normalizeH="0" baseline="0" noProof="0" dirty="0">
                <a:ln>
                  <a:noFill/>
                </a:ln>
                <a:solidFill>
                  <a:prstClr val="black">
                    <a:hueOff val="0"/>
                    <a:satOff val="0"/>
                    <a:lumOff val="0"/>
                    <a:alphaOff val="0"/>
                  </a:prstClr>
                </a:solidFill>
                <a:effectLst/>
                <a:uLnTx/>
                <a:uFillTx/>
                <a:latin typeface="Tw Cen MT" panose="020B0602020104020603"/>
                <a:ea typeface="+mn-ea"/>
                <a:cs typeface="Arial" panose="020B0604020202020204" pitchFamily="34" charset="0"/>
              </a:rPr>
              <a:t>כל המצבים האפשריים במשחק</a:t>
            </a:r>
            <a:endParaRPr kumimoji="0" lang="en-US" sz="2000" b="0" i="0" u="none" strike="noStrike" kern="1200" cap="all" spc="0" normalizeH="0" baseline="0" noProof="0" dirty="0">
              <a:ln>
                <a:noFill/>
              </a:ln>
              <a:solidFill>
                <a:prstClr val="black">
                  <a:hueOff val="0"/>
                  <a:satOff val="0"/>
                  <a:lumOff val="0"/>
                  <a:alphaOff val="0"/>
                </a:prstClr>
              </a:solidFill>
              <a:effectLst/>
              <a:uLnTx/>
              <a:uFillTx/>
              <a:latin typeface="Tw Cen MT" panose="020B0602020104020603"/>
              <a:ea typeface="+mn-ea"/>
              <a:cs typeface="+mn-cs"/>
            </a:endParaRPr>
          </a:p>
        </p:txBody>
      </p:sp>
      <p:sp>
        <p:nvSpPr>
          <p:cNvPr id="15" name="Freeform: Shape 14">
            <a:extLst>
              <a:ext uri="{FF2B5EF4-FFF2-40B4-BE49-F238E27FC236}">
                <a16:creationId xmlns:a16="http://schemas.microsoft.com/office/drawing/2014/main" id="{370251B8-D92B-4443-B4EF-FB80126EACC2}"/>
              </a:ext>
            </a:extLst>
          </p:cNvPr>
          <p:cNvSpPr/>
          <p:nvPr/>
        </p:nvSpPr>
        <p:spPr>
          <a:xfrm>
            <a:off x="6818061" y="1789576"/>
            <a:ext cx="4919872" cy="1077300"/>
          </a:xfrm>
          <a:custGeom>
            <a:avLst/>
            <a:gdLst>
              <a:gd name="connsiteX0" fmla="*/ 0 w 5145268"/>
              <a:gd name="connsiteY0" fmla="*/ 88562 h 531360"/>
              <a:gd name="connsiteX1" fmla="*/ 88562 w 5145268"/>
              <a:gd name="connsiteY1" fmla="*/ 0 h 531360"/>
              <a:gd name="connsiteX2" fmla="*/ 5056706 w 5145268"/>
              <a:gd name="connsiteY2" fmla="*/ 0 h 531360"/>
              <a:gd name="connsiteX3" fmla="*/ 5145268 w 5145268"/>
              <a:gd name="connsiteY3" fmla="*/ 88562 h 531360"/>
              <a:gd name="connsiteX4" fmla="*/ 5145268 w 5145268"/>
              <a:gd name="connsiteY4" fmla="*/ 442798 h 531360"/>
              <a:gd name="connsiteX5" fmla="*/ 5056706 w 5145268"/>
              <a:gd name="connsiteY5" fmla="*/ 531360 h 531360"/>
              <a:gd name="connsiteX6" fmla="*/ 88562 w 5145268"/>
              <a:gd name="connsiteY6" fmla="*/ 531360 h 531360"/>
              <a:gd name="connsiteX7" fmla="*/ 0 w 5145268"/>
              <a:gd name="connsiteY7" fmla="*/ 442798 h 531360"/>
              <a:gd name="connsiteX8" fmla="*/ 0 w 5145268"/>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5268" h="531360">
                <a:moveTo>
                  <a:pt x="0" y="88562"/>
                </a:moveTo>
                <a:cubicBezTo>
                  <a:pt x="0" y="39651"/>
                  <a:pt x="39651" y="0"/>
                  <a:pt x="88562" y="0"/>
                </a:cubicBezTo>
                <a:lnTo>
                  <a:pt x="5056706" y="0"/>
                </a:lnTo>
                <a:cubicBezTo>
                  <a:pt x="5105617" y="0"/>
                  <a:pt x="5145268" y="39651"/>
                  <a:pt x="5145268" y="88562"/>
                </a:cubicBezTo>
                <a:lnTo>
                  <a:pt x="5145268" y="442798"/>
                </a:lnTo>
                <a:cubicBezTo>
                  <a:pt x="5145268" y="491709"/>
                  <a:pt x="5105617" y="531360"/>
                  <a:pt x="5056706" y="531360"/>
                </a:cubicBezTo>
                <a:lnTo>
                  <a:pt x="88562" y="531360"/>
                </a:lnTo>
                <a:cubicBezTo>
                  <a:pt x="39651" y="531360"/>
                  <a:pt x="0" y="491709"/>
                  <a:pt x="0" y="442798"/>
                </a:cubicBezTo>
                <a:lnTo>
                  <a:pt x="0" y="88562"/>
                </a:lnTo>
                <a:close/>
              </a:path>
            </a:pathLst>
          </a:custGeom>
          <a:solidFill>
            <a:srgbClr val="7030A0"/>
          </a:solidFill>
        </p:spPr>
        <p:style>
          <a:lnRef idx="0">
            <a:schemeClr val="lt1">
              <a:hueOff val="0"/>
              <a:satOff val="0"/>
              <a:lumOff val="0"/>
              <a:alphaOff val="0"/>
            </a:schemeClr>
          </a:lnRef>
          <a:fillRef idx="3">
            <a:schemeClr val="accent2">
              <a:hueOff val="-1385941"/>
              <a:satOff val="-4927"/>
              <a:lumOff val="982"/>
              <a:alphaOff val="0"/>
            </a:schemeClr>
          </a:fillRef>
          <a:effectRef idx="2">
            <a:schemeClr val="accent2">
              <a:hueOff val="-1385941"/>
              <a:satOff val="-4927"/>
              <a:lumOff val="982"/>
              <a:alphaOff val="0"/>
            </a:schemeClr>
          </a:effectRef>
          <a:fontRef idx="minor">
            <a:schemeClr val="lt1"/>
          </a:fontRef>
        </p:style>
        <p:txBody>
          <a:bodyPr spcFirstLastPara="0" vert="horz" wrap="square" lIns="220418" tIns="25939" rIns="220418" bIns="25939" numCol="1" spcCol="1270" anchor="ctr" anchorCtr="0">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 Observation space </a:t>
            </a:r>
            <a:r>
              <a:rPr kumimoji="0" lang="he-IL" sz="2400" b="0" i="0" u="none" strike="noStrike" kern="1200" cap="none" spc="0" normalizeH="0" baseline="0" noProof="0">
                <a:ln>
                  <a:noFill/>
                </a:ln>
                <a:solidFill>
                  <a:prstClr val="white"/>
                </a:solidFill>
                <a:effectLst/>
                <a:uLnTx/>
                <a:uFillTx/>
                <a:latin typeface="Tw Cen MT" panose="020B0602020104020603"/>
                <a:ea typeface="+mn-ea"/>
                <a:cs typeface="Arial" panose="020B0604020202020204" pitchFamily="34" charset="0"/>
              </a:rPr>
              <a:t>(</a:t>
            </a:r>
            <a:r>
              <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rPr>
              <a:t>OS</a:t>
            </a:r>
            <a:r>
              <a:rPr kumimoji="0" lang="he-IL" sz="2400" b="0" i="0" u="none" strike="noStrike" kern="1200" cap="none" spc="0" normalizeH="0" baseline="0" noProof="0">
                <a:ln>
                  <a:noFill/>
                </a:ln>
                <a:solidFill>
                  <a:prstClr val="white"/>
                </a:solidFill>
                <a:effectLst/>
                <a:uLnTx/>
                <a:uFillTx/>
                <a:latin typeface="Tw Cen MT" panose="020B0602020104020603"/>
                <a:ea typeface="+mn-ea"/>
                <a:cs typeface="Arial" panose="020B0604020202020204" pitchFamily="34" charset="0"/>
              </a:rPr>
              <a:t>)</a:t>
            </a:r>
            <a:endParaRPr kumimoji="0" lang="en-US" sz="24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מציין מיקום של מספר שקופית 3">
            <a:extLst>
              <a:ext uri="{FF2B5EF4-FFF2-40B4-BE49-F238E27FC236}">
                <a16:creationId xmlns:a16="http://schemas.microsoft.com/office/drawing/2014/main" id="{EE358542-7D5C-4596-8086-3F054E7456E3}"/>
              </a:ext>
            </a:extLst>
          </p:cNvPr>
          <p:cNvSpPr>
            <a:spLocks noGrp="1"/>
          </p:cNvSpPr>
          <p:nvPr>
            <p:ph type="sldNum" sz="quarter" idx="12"/>
          </p:nvPr>
        </p:nvSpPr>
        <p:spPr>
          <a:xfrm>
            <a:off x="10276322" y="6412506"/>
            <a:ext cx="771089" cy="365125"/>
          </a:xfrm>
        </p:spPr>
        <p:txBody>
          <a:bodyPr/>
          <a:lstStyle/>
          <a:p>
            <a:fld id="{E40FB71B-CC77-4C54-A1B1-55F326C89BA6}" type="slidenum">
              <a:rPr lang="en-US" smtClean="0"/>
              <a:t>7</a:t>
            </a:fld>
            <a:endParaRPr lang="en-US" dirty="0"/>
          </a:p>
        </p:txBody>
      </p:sp>
      <p:graphicFrame>
        <p:nvGraphicFramePr>
          <p:cNvPr id="17" name="דיאגרמה 16">
            <a:extLst>
              <a:ext uri="{FF2B5EF4-FFF2-40B4-BE49-F238E27FC236}">
                <a16:creationId xmlns:a16="http://schemas.microsoft.com/office/drawing/2014/main" id="{50970F85-0651-4402-B456-1C01F6E6B964}"/>
              </a:ext>
            </a:extLst>
          </p:cNvPr>
          <p:cNvGraphicFramePr/>
          <p:nvPr>
            <p:extLst>
              <p:ext uri="{D42A27DB-BD31-4B8C-83A1-F6EECF244321}">
                <p14:modId xmlns:p14="http://schemas.microsoft.com/office/powerpoint/2010/main" val="3055465286"/>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928062914"/>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A9CB-60E9-4D70-8C77-0BE80E5FCA78}"/>
              </a:ext>
            </a:extLst>
          </p:cNvPr>
          <p:cNvSpPr>
            <a:spLocks noGrp="1"/>
          </p:cNvSpPr>
          <p:nvPr>
            <p:ph type="title"/>
          </p:nvPr>
        </p:nvSpPr>
        <p:spPr/>
        <p:txBody>
          <a:bodyPr/>
          <a:lstStyle/>
          <a:p>
            <a:r>
              <a:rPr lang="he-IL"/>
              <a:t>מקצה שיפורים – סוכן גרסה 4</a:t>
            </a:r>
            <a:endParaRPr lang="en-US"/>
          </a:p>
        </p:txBody>
      </p:sp>
      <p:sp>
        <p:nvSpPr>
          <p:cNvPr id="3" name="Content Placeholder 2">
            <a:extLst>
              <a:ext uri="{FF2B5EF4-FFF2-40B4-BE49-F238E27FC236}">
                <a16:creationId xmlns:a16="http://schemas.microsoft.com/office/drawing/2014/main" id="{F5291526-5E11-490B-8AA6-A866575E6E10}"/>
              </a:ext>
            </a:extLst>
          </p:cNvPr>
          <p:cNvSpPr>
            <a:spLocks noGrp="1"/>
          </p:cNvSpPr>
          <p:nvPr>
            <p:ph idx="1"/>
          </p:nvPr>
        </p:nvSpPr>
        <p:spPr/>
        <p:txBody>
          <a:bodyPr vert="horz" lIns="91440" tIns="45720" rIns="91440" bIns="45720" rtlCol="0" anchor="t">
            <a:normAutofit/>
          </a:bodyPr>
          <a:lstStyle/>
          <a:p>
            <a:r>
              <a:rPr lang="he-IL">
                <a:cs typeface="Arial"/>
              </a:rPr>
              <a:t>כדי לתת לרשת מושג לא רק איפה נמצא השחקן אלא גם באיזה זווית הוא פונה </a:t>
            </a:r>
            <a:r>
              <a:rPr lang="he-IL" b="1">
                <a:solidFill>
                  <a:srgbClr val="FF0000"/>
                </a:solidFill>
                <a:cs typeface="Arial"/>
              </a:rPr>
              <a:t>להמשיך את ההסבר</a:t>
            </a:r>
            <a:endParaRPr lang="he-IL">
              <a:solidFill>
                <a:srgbClr val="FF0000"/>
              </a:solidFill>
            </a:endParaRPr>
          </a:p>
        </p:txBody>
      </p:sp>
      <p:sp>
        <p:nvSpPr>
          <p:cNvPr id="5" name="מציין מיקום של מספר שקופית 4">
            <a:extLst>
              <a:ext uri="{FF2B5EF4-FFF2-40B4-BE49-F238E27FC236}">
                <a16:creationId xmlns:a16="http://schemas.microsoft.com/office/drawing/2014/main" id="{2C55AC73-2F6C-43C4-B60C-2D4C1748F240}"/>
              </a:ext>
            </a:extLst>
          </p:cNvPr>
          <p:cNvSpPr>
            <a:spLocks noGrp="1"/>
          </p:cNvSpPr>
          <p:nvPr>
            <p:ph type="sldNum" sz="quarter" idx="12"/>
          </p:nvPr>
        </p:nvSpPr>
        <p:spPr/>
        <p:txBody>
          <a:bodyPr/>
          <a:lstStyle/>
          <a:p>
            <a:fld id="{E40FB71B-CC77-4C54-A1B1-55F326C89BA6}" type="slidenum">
              <a:rPr lang="en-US" smtClean="0"/>
              <a:t>70</a:t>
            </a:fld>
            <a:endParaRPr lang="en-US"/>
          </a:p>
        </p:txBody>
      </p:sp>
    </p:spTree>
    <p:extLst>
      <p:ext uri="{BB962C8B-B14F-4D97-AF65-F5344CB8AC3E}">
        <p14:creationId xmlns:p14="http://schemas.microsoft.com/office/powerpoint/2010/main" val="933443928"/>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26F4-DA8C-4548-A852-12EE7ECCAFFA}"/>
              </a:ext>
            </a:extLst>
          </p:cNvPr>
          <p:cNvSpPr>
            <a:spLocks noGrp="1"/>
          </p:cNvSpPr>
          <p:nvPr>
            <p:ph type="title"/>
          </p:nvPr>
        </p:nvSpPr>
        <p:spPr/>
        <p:txBody>
          <a:bodyPr/>
          <a:lstStyle/>
          <a:p>
            <a:r>
              <a:rPr lang="he-IL"/>
              <a:t>תוצאות – סוכן גרסה 3</a:t>
            </a:r>
            <a:endParaRPr lang="en-US"/>
          </a:p>
        </p:txBody>
      </p:sp>
      <p:sp>
        <p:nvSpPr>
          <p:cNvPr id="3" name="Content Placeholder 2">
            <a:extLst>
              <a:ext uri="{FF2B5EF4-FFF2-40B4-BE49-F238E27FC236}">
                <a16:creationId xmlns:a16="http://schemas.microsoft.com/office/drawing/2014/main" id="{97466209-477A-4F9B-9B77-53EE7EBEA48F}"/>
              </a:ext>
            </a:extLst>
          </p:cNvPr>
          <p:cNvSpPr>
            <a:spLocks noGrp="1"/>
          </p:cNvSpPr>
          <p:nvPr>
            <p:ph idx="1"/>
          </p:nvPr>
        </p:nvSpPr>
        <p:spPr/>
        <p:txBody>
          <a:bodyPr/>
          <a:lstStyle/>
          <a:p>
            <a:r>
              <a:rPr lang="he-IL" b="1">
                <a:solidFill>
                  <a:srgbClr val="FF0000"/>
                </a:solidFill>
              </a:rPr>
              <a:t>כאן זה התוצאות וההישגים של הרשתות שאנחנו מאמנים עכשיו- אם יעבוד מה שרץ על תלפיות נשים אותו אחרת נשים ונגיד שהחלטנו ללכת על הרשת הטובה מההתחלה ולאמן אותה נגד שחקנים למרות הזמן חישוב, פשוט הרצנו על </a:t>
            </a:r>
            <a:r>
              <a:rPr lang="he-IL" b="1" err="1">
                <a:solidFill>
                  <a:srgbClr val="FF0000"/>
                </a:solidFill>
              </a:rPr>
              <a:t>המשחבים</a:t>
            </a:r>
            <a:r>
              <a:rPr lang="he-IL" b="1">
                <a:solidFill>
                  <a:srgbClr val="FF0000"/>
                </a:solidFill>
              </a:rPr>
              <a:t> של תלפיות וראינו שזה דווקא לומד טוב כי רצינו להגיע למטרה שלנו והיו לנו עוד הרבה דברים שיכולנו לנסות</a:t>
            </a:r>
            <a:endParaRPr lang="en-US" b="1">
              <a:solidFill>
                <a:srgbClr val="FF0000"/>
              </a:solidFill>
            </a:endParaRPr>
          </a:p>
          <a:p>
            <a:endParaRPr lang="en-US"/>
          </a:p>
        </p:txBody>
      </p:sp>
      <p:sp>
        <p:nvSpPr>
          <p:cNvPr id="5" name="מציין מיקום של מספר שקופית 4">
            <a:extLst>
              <a:ext uri="{FF2B5EF4-FFF2-40B4-BE49-F238E27FC236}">
                <a16:creationId xmlns:a16="http://schemas.microsoft.com/office/drawing/2014/main" id="{699FF127-E062-40DE-9393-EA59C10C0C34}"/>
              </a:ext>
            </a:extLst>
          </p:cNvPr>
          <p:cNvSpPr>
            <a:spLocks noGrp="1"/>
          </p:cNvSpPr>
          <p:nvPr>
            <p:ph type="sldNum" sz="quarter" idx="12"/>
          </p:nvPr>
        </p:nvSpPr>
        <p:spPr/>
        <p:txBody>
          <a:bodyPr/>
          <a:lstStyle/>
          <a:p>
            <a:fld id="{E40FB71B-CC77-4C54-A1B1-55F326C89BA6}" type="slidenum">
              <a:rPr lang="en-US" smtClean="0"/>
              <a:t>71</a:t>
            </a:fld>
            <a:endParaRPr lang="en-US"/>
          </a:p>
        </p:txBody>
      </p:sp>
    </p:spTree>
    <p:extLst>
      <p:ext uri="{BB962C8B-B14F-4D97-AF65-F5344CB8AC3E}">
        <p14:creationId xmlns:p14="http://schemas.microsoft.com/office/powerpoint/2010/main" val="1672394682"/>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5DDB-66DE-4C5A-B9FE-867CA0D3CC7B}"/>
              </a:ext>
            </a:extLst>
          </p:cNvPr>
          <p:cNvSpPr>
            <a:spLocks noGrp="1"/>
          </p:cNvSpPr>
          <p:nvPr>
            <p:ph type="title"/>
          </p:nvPr>
        </p:nvSpPr>
        <p:spPr/>
        <p:txBody>
          <a:bodyPr/>
          <a:lstStyle/>
          <a:p>
            <a:r>
              <a:rPr lang="he-IL"/>
              <a:t>מסקנות</a:t>
            </a:r>
            <a:endParaRPr lang="en-US"/>
          </a:p>
        </p:txBody>
      </p:sp>
      <p:sp>
        <p:nvSpPr>
          <p:cNvPr id="3" name="Content Placeholder 2">
            <a:extLst>
              <a:ext uri="{FF2B5EF4-FFF2-40B4-BE49-F238E27FC236}">
                <a16:creationId xmlns:a16="http://schemas.microsoft.com/office/drawing/2014/main" id="{0D13306E-6FF3-44DF-BD7C-961C26843E9A}"/>
              </a:ext>
            </a:extLst>
          </p:cNvPr>
          <p:cNvSpPr>
            <a:spLocks noGrp="1"/>
          </p:cNvSpPr>
          <p:nvPr>
            <p:ph idx="1"/>
          </p:nvPr>
        </p:nvSpPr>
        <p:spPr/>
        <p:txBody>
          <a:bodyPr/>
          <a:lstStyle/>
          <a:p>
            <a:r>
              <a:rPr lang="he-IL"/>
              <a:t>כאן נשים את הלקחים העיקריים </a:t>
            </a:r>
            <a:r>
              <a:rPr lang="he-IL" err="1"/>
              <a:t>מהסמו"פ</a:t>
            </a:r>
            <a:r>
              <a:rPr lang="he-IL"/>
              <a:t> (מהניתן להסיק מכך על שיטת המשחק האופטימלית, על תכנון רשתות שישמשו כשחקנים במשחקים וכו')</a:t>
            </a:r>
            <a:endParaRPr lang="en-US"/>
          </a:p>
        </p:txBody>
      </p:sp>
      <p:sp>
        <p:nvSpPr>
          <p:cNvPr id="5" name="מציין מיקום של מספר שקופית 4">
            <a:extLst>
              <a:ext uri="{FF2B5EF4-FFF2-40B4-BE49-F238E27FC236}">
                <a16:creationId xmlns:a16="http://schemas.microsoft.com/office/drawing/2014/main" id="{7E8C7CCD-F266-4578-9A33-205967DB3BB2}"/>
              </a:ext>
            </a:extLst>
          </p:cNvPr>
          <p:cNvSpPr>
            <a:spLocks noGrp="1"/>
          </p:cNvSpPr>
          <p:nvPr>
            <p:ph type="sldNum" sz="quarter" idx="12"/>
          </p:nvPr>
        </p:nvSpPr>
        <p:spPr/>
        <p:txBody>
          <a:bodyPr/>
          <a:lstStyle/>
          <a:p>
            <a:fld id="{E40FB71B-CC77-4C54-A1B1-55F326C89BA6}" type="slidenum">
              <a:rPr lang="en-US" smtClean="0"/>
              <a:t>72</a:t>
            </a:fld>
            <a:endParaRPr lang="en-US"/>
          </a:p>
        </p:txBody>
      </p:sp>
    </p:spTree>
    <p:extLst>
      <p:ext uri="{BB962C8B-B14F-4D97-AF65-F5344CB8AC3E}">
        <p14:creationId xmlns:p14="http://schemas.microsoft.com/office/powerpoint/2010/main" val="3954850931"/>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6D18-8EF2-4C72-9B35-29A68C779796}"/>
              </a:ext>
            </a:extLst>
          </p:cNvPr>
          <p:cNvSpPr>
            <a:spLocks noGrp="1"/>
          </p:cNvSpPr>
          <p:nvPr>
            <p:ph type="title"/>
          </p:nvPr>
        </p:nvSpPr>
        <p:spPr>
          <a:xfrm>
            <a:off x="1257299" y="0"/>
            <a:ext cx="9905998" cy="1478570"/>
          </a:xfrm>
        </p:spPr>
        <p:txBody>
          <a:bodyPr/>
          <a:lstStyle/>
          <a:p>
            <a:pPr algn="ctr" rtl="1"/>
            <a:r>
              <a:rPr lang="he-IL"/>
              <a:t>דוגמא: </a:t>
            </a:r>
            <a:r>
              <a:rPr lang="en-US"/>
              <a:t>Dino Run</a:t>
            </a:r>
          </a:p>
        </p:txBody>
      </p:sp>
      <p:pic>
        <p:nvPicPr>
          <p:cNvPr id="1026" name="Picture 2" descr="Chrome Dinosaur Game: Offline Dino Run &amp; Jumping App for iPhone ...">
            <a:extLst>
              <a:ext uri="{FF2B5EF4-FFF2-40B4-BE49-F238E27FC236}">
                <a16:creationId xmlns:a16="http://schemas.microsoft.com/office/drawing/2014/main" id="{73828E0C-57DF-439C-9185-DAB78ABC391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57299" y="1050016"/>
            <a:ext cx="9677402" cy="5442859"/>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של מספר שקופית 3">
            <a:extLst>
              <a:ext uri="{FF2B5EF4-FFF2-40B4-BE49-F238E27FC236}">
                <a16:creationId xmlns:a16="http://schemas.microsoft.com/office/drawing/2014/main" id="{644D5F5B-F7CD-489F-A44E-D9269CCC625B}"/>
              </a:ext>
            </a:extLst>
          </p:cNvPr>
          <p:cNvSpPr>
            <a:spLocks noGrp="1"/>
          </p:cNvSpPr>
          <p:nvPr>
            <p:ph type="sldNum" sz="quarter" idx="12"/>
          </p:nvPr>
        </p:nvSpPr>
        <p:spPr>
          <a:xfrm>
            <a:off x="10549156" y="5971409"/>
            <a:ext cx="771089" cy="365125"/>
          </a:xfrm>
        </p:spPr>
        <p:txBody>
          <a:bodyPr/>
          <a:lstStyle/>
          <a:p>
            <a:fld id="{E40FB71B-CC77-4C54-A1B1-55F326C89BA6}" type="slidenum">
              <a:rPr lang="en-US" smtClean="0"/>
              <a:t>8</a:t>
            </a:fld>
            <a:endParaRPr lang="en-US" dirty="0"/>
          </a:p>
        </p:txBody>
      </p:sp>
      <p:graphicFrame>
        <p:nvGraphicFramePr>
          <p:cNvPr id="7" name="דיאגרמה 6">
            <a:extLst>
              <a:ext uri="{FF2B5EF4-FFF2-40B4-BE49-F238E27FC236}">
                <a16:creationId xmlns:a16="http://schemas.microsoft.com/office/drawing/2014/main" id="{0B5808E4-DB09-49F3-BCC7-47C7A49E8073}"/>
              </a:ext>
            </a:extLst>
          </p:cNvPr>
          <p:cNvGraphicFramePr/>
          <p:nvPr>
            <p:extLst>
              <p:ext uri="{D42A27DB-BD31-4B8C-83A1-F6EECF244321}">
                <p14:modId xmlns:p14="http://schemas.microsoft.com/office/powerpoint/2010/main" val="3055465286"/>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86348046"/>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0706-A96F-4302-B7A2-8079972BC1C7}"/>
              </a:ext>
            </a:extLst>
          </p:cNvPr>
          <p:cNvSpPr>
            <a:spLocks noGrp="1"/>
          </p:cNvSpPr>
          <p:nvPr>
            <p:ph type="title"/>
          </p:nvPr>
        </p:nvSpPr>
        <p:spPr>
          <a:xfrm>
            <a:off x="1143001" y="134330"/>
            <a:ext cx="9905998" cy="1478570"/>
          </a:xfrm>
        </p:spPr>
        <p:txBody>
          <a:bodyPr/>
          <a:lstStyle/>
          <a:p>
            <a:r>
              <a:rPr lang="he-IL"/>
              <a:t>הסוכן</a:t>
            </a:r>
            <a:endParaRPr lang="en-US"/>
          </a:p>
        </p:txBody>
      </p:sp>
      <p:sp>
        <p:nvSpPr>
          <p:cNvPr id="12" name="TextBox 11">
            <a:extLst>
              <a:ext uri="{FF2B5EF4-FFF2-40B4-BE49-F238E27FC236}">
                <a16:creationId xmlns:a16="http://schemas.microsoft.com/office/drawing/2014/main" id="{4A269EDD-6C51-43FE-963F-7D514241FED0}"/>
              </a:ext>
            </a:extLst>
          </p:cNvPr>
          <p:cNvSpPr txBox="1"/>
          <p:nvPr/>
        </p:nvSpPr>
        <p:spPr>
          <a:xfrm>
            <a:off x="317500" y="1790700"/>
            <a:ext cx="11315700" cy="954107"/>
          </a:xfrm>
          <a:prstGeom prst="rect">
            <a:avLst/>
          </a:prstGeom>
          <a:noFill/>
        </p:spPr>
        <p:txBody>
          <a:bodyPr wrap="square" rtlCol="0">
            <a:spAutoFit/>
          </a:bodyPr>
          <a:lstStyle/>
          <a:p>
            <a:pPr marL="457200" marR="0" lvl="0" indent="-457200" algn="r" defTabSz="4572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he-IL" sz="2800" b="0" i="0" u="none" strike="noStrike" kern="1200" cap="none" spc="0" normalizeH="0" baseline="0" noProof="0">
              <a:ln>
                <a:noFill/>
              </a:ln>
              <a:solidFill>
                <a:prstClr val="black"/>
              </a:solidFill>
              <a:effectLst/>
              <a:uLnTx/>
              <a:uFillTx/>
              <a:latin typeface="Tw Cen MT" panose="020B0602020104020603"/>
              <a:ea typeface="+mn-ea"/>
              <a:cs typeface="Arial" panose="020B0604020202020204" pitchFamily="34" charset="0"/>
            </a:endParaRPr>
          </a:p>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he-IL" sz="2800" b="0" i="0" u="none" strike="noStrike" kern="1200" cap="none" spc="0" normalizeH="0" baseline="0" noProof="0">
              <a:ln>
                <a:noFill/>
              </a:ln>
              <a:solidFill>
                <a:prstClr val="black"/>
              </a:solidFill>
              <a:effectLst/>
              <a:uLnTx/>
              <a:uFillTx/>
              <a:latin typeface="Tw Cen MT" panose="020B0602020104020603"/>
              <a:ea typeface="+mn-ea"/>
              <a:cs typeface="Arial" panose="020B0604020202020204" pitchFamily="34" charset="0"/>
            </a:endParaRPr>
          </a:p>
        </p:txBody>
      </p:sp>
      <p:graphicFrame>
        <p:nvGraphicFramePr>
          <p:cNvPr id="13" name="Diagram 12">
            <a:extLst>
              <a:ext uri="{FF2B5EF4-FFF2-40B4-BE49-F238E27FC236}">
                <a16:creationId xmlns:a16="http://schemas.microsoft.com/office/drawing/2014/main" id="{A3462670-E316-4841-914B-C64E749C2B0C}"/>
              </a:ext>
            </a:extLst>
          </p:cNvPr>
          <p:cNvGraphicFramePr/>
          <p:nvPr>
            <p:extLst>
              <p:ext uri="{D42A27DB-BD31-4B8C-83A1-F6EECF244321}">
                <p14:modId xmlns:p14="http://schemas.microsoft.com/office/powerpoint/2010/main" val="1129785911"/>
              </p:ext>
            </p:extLst>
          </p:nvPr>
        </p:nvGraphicFramePr>
        <p:xfrm>
          <a:off x="939800" y="1485900"/>
          <a:ext cx="108077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מציין מיקום של מספר שקופית 3">
            <a:extLst>
              <a:ext uri="{FF2B5EF4-FFF2-40B4-BE49-F238E27FC236}">
                <a16:creationId xmlns:a16="http://schemas.microsoft.com/office/drawing/2014/main" id="{BF0ACA99-546F-406F-8D76-5F7D609CCE29}"/>
              </a:ext>
            </a:extLst>
          </p:cNvPr>
          <p:cNvSpPr>
            <a:spLocks noGrp="1"/>
          </p:cNvSpPr>
          <p:nvPr>
            <p:ph type="sldNum" sz="quarter" idx="12"/>
          </p:nvPr>
        </p:nvSpPr>
        <p:spPr/>
        <p:txBody>
          <a:bodyPr/>
          <a:lstStyle/>
          <a:p>
            <a:fld id="{E40FB71B-CC77-4C54-A1B1-55F326C89BA6}" type="slidenum">
              <a:rPr lang="en-US" smtClean="0"/>
              <a:t>9</a:t>
            </a:fld>
            <a:endParaRPr lang="en-US"/>
          </a:p>
        </p:txBody>
      </p:sp>
      <p:graphicFrame>
        <p:nvGraphicFramePr>
          <p:cNvPr id="8" name="דיאגרמה 7">
            <a:extLst>
              <a:ext uri="{FF2B5EF4-FFF2-40B4-BE49-F238E27FC236}">
                <a16:creationId xmlns:a16="http://schemas.microsoft.com/office/drawing/2014/main" id="{D8271E91-4EB5-42B2-814B-48C7180151FE}"/>
              </a:ext>
            </a:extLst>
          </p:cNvPr>
          <p:cNvGraphicFramePr/>
          <p:nvPr>
            <p:extLst>
              <p:ext uri="{D42A27DB-BD31-4B8C-83A1-F6EECF244321}">
                <p14:modId xmlns:p14="http://schemas.microsoft.com/office/powerpoint/2010/main" val="3055465286"/>
              </p:ext>
            </p:extLst>
          </p:nvPr>
        </p:nvGraphicFramePr>
        <p:xfrm>
          <a:off x="416560" y="6248399"/>
          <a:ext cx="11612880" cy="5524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1015780"/>
      </p:ext>
    </p:extLst>
  </p:cSld>
  <p:clrMapOvr>
    <a:masterClrMapping/>
  </p:clrMapOvr>
  <mc:AlternateContent xmlns:mc="http://schemas.openxmlformats.org/markup-compatibility/2006">
    <mc:Choice xmlns:p159="http://schemas.microsoft.com/office/powerpoint/2015/09/main" Requires="p159">
      <p:transition advTm="1195">
        <p159:morph option="byObject"/>
      </p:transition>
    </mc:Choice>
    <mc:Fallback>
      <p:transition advTm="1195">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1|0|0"/>
</p:tagLst>
</file>

<file path=ppt/tags/tag2.xml><?xml version="1.0" encoding="utf-8"?>
<p:tagLst xmlns:a="http://schemas.openxmlformats.org/drawingml/2006/main" xmlns:r="http://schemas.openxmlformats.org/officeDocument/2006/relationships" xmlns:p="http://schemas.openxmlformats.org/presentationml/2006/main">
  <p:tag name="TIMING" val="|0|0.2|0|0|0|0|0|0"/>
</p:tagLst>
</file>

<file path=ppt/tags/tag3.xml><?xml version="1.0" encoding="utf-8"?>
<p:tagLst xmlns:a="http://schemas.openxmlformats.org/drawingml/2006/main" xmlns:r="http://schemas.openxmlformats.org/officeDocument/2006/relationships" xmlns:p="http://schemas.openxmlformats.org/presentationml/2006/main">
  <p:tag name="TIMING" val="|0.2|0.2|0|0|0|0"/>
</p:tagLst>
</file>

<file path=ppt/tags/tag4.xml><?xml version="1.0" encoding="utf-8"?>
<p:tagLst xmlns:a="http://schemas.openxmlformats.org/drawingml/2006/main" xmlns:r="http://schemas.openxmlformats.org/officeDocument/2006/relationships" xmlns:p="http://schemas.openxmlformats.org/presentationml/2006/main">
  <p:tag name="TIMING" val="|0.3"/>
</p:tagLst>
</file>

<file path=ppt/tags/tag5.xml><?xml version="1.0" encoding="utf-8"?>
<p:tagLst xmlns:a="http://schemas.openxmlformats.org/drawingml/2006/main" xmlns:r="http://schemas.openxmlformats.org/officeDocument/2006/relationships" xmlns:p="http://schemas.openxmlformats.org/presentationml/2006/main">
  <p:tag name="TIMING" val="|0|0|0.3|0"/>
</p:tagLst>
</file>

<file path=ppt/tags/tag6.xml><?xml version="1.0" encoding="utf-8"?>
<p:tagLst xmlns:a="http://schemas.openxmlformats.org/drawingml/2006/main" xmlns:r="http://schemas.openxmlformats.org/officeDocument/2006/relationships" xmlns:p="http://schemas.openxmlformats.org/presentationml/2006/main">
  <p:tag name="TIMING" val="|0|0|0.3|0"/>
</p:tagLst>
</file>

<file path=ppt/tags/tag7.xml><?xml version="1.0" encoding="utf-8"?>
<p:tagLst xmlns:a="http://schemas.openxmlformats.org/drawingml/2006/main" xmlns:r="http://schemas.openxmlformats.org/officeDocument/2006/relationships" xmlns:p="http://schemas.openxmlformats.org/presentationml/2006/main">
  <p:tag name="TIMING" val="|10.2|24.8|12.6"/>
</p:tagLst>
</file>

<file path=ppt/tags/tag8.xml><?xml version="1.0" encoding="utf-8"?>
<p:tagLst xmlns:a="http://schemas.openxmlformats.org/drawingml/2006/main" xmlns:r="http://schemas.openxmlformats.org/officeDocument/2006/relationships" xmlns:p="http://schemas.openxmlformats.org/presentationml/2006/main">
  <p:tag name="TIMING" val="|0.5|1.9|0.4"/>
</p:tagLst>
</file>

<file path=ppt/tags/tag9.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docProps/app.xml><?xml version="1.0" encoding="utf-8"?>
<Properties xmlns="http://schemas.openxmlformats.org/officeDocument/2006/extended-properties" xmlns:vt="http://schemas.openxmlformats.org/officeDocument/2006/docPropsVTypes">
  <Template/>
  <TotalTime>894</TotalTime>
  <Words>5160</Words>
  <Application>Microsoft Office PowerPoint</Application>
  <PresentationFormat>מסך רחב</PresentationFormat>
  <Paragraphs>1148</Paragraphs>
  <Slides>72</Slides>
  <Notes>43</Notes>
  <HiddenSlides>12</HiddenSlides>
  <MMClips>14</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72</vt:i4>
      </vt:variant>
    </vt:vector>
  </HeadingPairs>
  <TitlesOfParts>
    <vt:vector size="77" baseType="lpstr">
      <vt:lpstr>Arial</vt:lpstr>
      <vt:lpstr>Calibri</vt:lpstr>
      <vt:lpstr>Cambria Math</vt:lpstr>
      <vt:lpstr>Tw Cen MT</vt:lpstr>
      <vt:lpstr>Circuit</vt:lpstr>
      <vt:lpstr>בניית בינה מלאכותית למשחק אכטונג בלמידת Q עמוקה </vt:lpstr>
      <vt:lpstr>מצגת של PowerPoint‏</vt:lpstr>
      <vt:lpstr>בואו נתחיל מההתחלה...</vt:lpstr>
      <vt:lpstr>מטרת הסמופ</vt:lpstr>
      <vt:lpstr>למידת מכונה במשחקים</vt:lpstr>
      <vt:lpstr>Reinforcement learning  (למידת חיזוק) </vt:lpstr>
      <vt:lpstr>סביבה</vt:lpstr>
      <vt:lpstr>דוגמא: Dino Run</vt:lpstr>
      <vt:lpstr>הסוכן</vt:lpstr>
      <vt:lpstr>מצגת של PowerPoint‏</vt:lpstr>
      <vt:lpstr>שלב מספר 1: בניית הסביבה</vt:lpstr>
      <vt:lpstr>ניסיונות להשגת משחק מוכן</vt:lpstr>
      <vt:lpstr>בניית המשחק בעצמנו</vt:lpstr>
      <vt:lpstr>התממשקות הסביבה עם הסוכן</vt:lpstr>
      <vt:lpstr>התממשקות הסביבה עם הסוכן</vt:lpstr>
      <vt:lpstr>ייצוג ראשון של הסביבה – עיבוד של מטריצת הלוח</vt:lpstr>
      <vt:lpstr>ייצוג ראשון של הסביבה – עיבוד של מטריצת הלוח</vt:lpstr>
      <vt:lpstr>סיכום ביניים</vt:lpstr>
      <vt:lpstr>שלב מספר 2: בניית הסוכן</vt:lpstr>
      <vt:lpstr>Q learning</vt:lpstr>
      <vt:lpstr> Q learning – אופן פעולה</vt:lpstr>
      <vt:lpstr> Q learning – בעיות</vt:lpstr>
      <vt:lpstr>Deep Q learning</vt:lpstr>
      <vt:lpstr>מצגת של PowerPoint‏</vt:lpstr>
      <vt:lpstr>הרשת הראשונית שלנו</vt:lpstr>
      <vt:lpstr>Experience Replay</vt:lpstr>
      <vt:lpstr>Experience Replay</vt:lpstr>
      <vt:lpstr>exploration-exploitation tradeoff</vt:lpstr>
      <vt:lpstr>Epsilon greedy policy</vt:lpstr>
      <vt:lpstr>סיכום ביניים</vt:lpstr>
      <vt:lpstr>שלב מספר 3: אימון הסוכן</vt:lpstr>
      <vt:lpstr>תוצאות – הרצת גרסה 1 של הסוכן</vt:lpstr>
      <vt:lpstr>סוכן גרסה 2.0: שימוש ברשת CNN</vt:lpstr>
      <vt:lpstr>הסביבה השנייה – עיבוד וחיתוך של מטריצת הלוח</vt:lpstr>
      <vt:lpstr>ייצוג שני של הסביבה – עיבוד וחיתוך של מטריצת הלוח</vt:lpstr>
      <vt:lpstr>ככה זה נראה אצלנו</vt:lpstr>
      <vt:lpstr>ייצוג שני של הסביבה – עיבוד וחיתוך של מטריצת הלוח</vt:lpstr>
      <vt:lpstr>מצגת של PowerPoint‏</vt:lpstr>
      <vt:lpstr>תוצאות כשהן לא על X16</vt:lpstr>
      <vt:lpstr>מצגת של PowerPoint‏</vt:lpstr>
      <vt:lpstr>סוכן גרסה 2.1: הוספת אוריינטציה לתמונה </vt:lpstr>
      <vt:lpstr>ניסיון לתיקון הרעש</vt:lpstr>
      <vt:lpstr>מצגת של PowerPoint‏</vt:lpstr>
      <vt:lpstr>ייצוג שלישי של הסביבה – תיקון טעויות </vt:lpstr>
      <vt:lpstr>ייצוג שלישי של הסביבה – תיקון טעויות </vt:lpstr>
      <vt:lpstr>הייצוג השלישי מול הייצוג השני – הרבה ראשים</vt:lpstr>
      <vt:lpstr>הייצוג השלישי מול הייצוג השני – בסמוך לקיר</vt:lpstr>
      <vt:lpstr>הייצוג השלישי מול הייצוג השני – בסמוך לפינה</vt:lpstr>
      <vt:lpstr>היורש של openCV: smear_board()</vt:lpstr>
      <vt:lpstr>הייצוג השלישי מול הייצוג השני – בסמוך לפינה</vt:lpstr>
      <vt:lpstr>הייצוג השלישי מול הייצוג השני – בסמוך לפינה</vt:lpstr>
      <vt:lpstr>תוצאות</vt:lpstr>
      <vt:lpstr>תוצאות – משחק מוצלח</vt:lpstr>
      <vt:lpstr>הוא עבר הרגע דרך עצמו?</vt:lpstr>
      <vt:lpstr>סוכן גרסה 3.0</vt:lpstr>
      <vt:lpstr>אז נתנו לסוכן הכי מוצלח שלנו להתאמן עם שכפולים שלו</vt:lpstr>
      <vt:lpstr>תוצאות – סוכן שהתאמן עם עוד נחשים</vt:lpstr>
      <vt:lpstr>סוכן גרסה 4.0</vt:lpstr>
      <vt:lpstr>משחק טוב של הרשת</vt:lpstr>
      <vt:lpstr>משחק של הרשת עם רווחים</vt:lpstr>
      <vt:lpstr>משחק של 4.0 נגד 3.0</vt:lpstr>
      <vt:lpstr>כיוונים להמשך</vt:lpstr>
      <vt:lpstr>הסוף – תודה רבה על ההקשבה</vt:lpstr>
      <vt:lpstr>תוצאות – גרסה 1</vt:lpstr>
      <vt:lpstr> שיפורים – סוכן גרסה 2</vt:lpstr>
      <vt:lpstr>מצגת של PowerPoint‏</vt:lpstr>
      <vt:lpstr>תוצאות – סוכן גרסה 2</vt:lpstr>
      <vt:lpstr>סרטונים של הרשתות שמתאמנות עכשיו</vt:lpstr>
      <vt:lpstr>תוצאות – סוכן גרסה 3 (EXP3)</vt:lpstr>
      <vt:lpstr>מקצה שיפורים – סוכן גרסה 4</vt:lpstr>
      <vt:lpstr>תוצאות – סוכן גרסה 3</vt:lpstr>
      <vt:lpstr>מסקנות</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בניית בינה מלאכותית למשחק אכטונג בלמידת Q עמוקה</dc:title>
  <dc:creator>Lihay Julian</dc:creator>
  <cp:lastModifiedBy>בן סמבירא נחום</cp:lastModifiedBy>
  <cp:revision>21</cp:revision>
  <dcterms:created xsi:type="dcterms:W3CDTF">2020-04-26T22:12:40Z</dcterms:created>
  <dcterms:modified xsi:type="dcterms:W3CDTF">2020-04-27T15:39:46Z</dcterms:modified>
</cp:coreProperties>
</file>